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2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3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theme/theme4.xml" ContentType="application/vnd.openxmlformats-officedocument.theme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929" r:id="rId5"/>
    <p:sldMasterId id="2147483980" r:id="rId6"/>
    <p:sldMasterId id="2147484114" r:id="rId7"/>
    <p:sldMasterId id="2147484232" r:id="rId8"/>
  </p:sldMasterIdLst>
  <p:notesMasterIdLst>
    <p:notesMasterId r:id="rId33"/>
  </p:notesMasterIdLst>
  <p:sldIdLst>
    <p:sldId id="2147483451" r:id="rId9"/>
    <p:sldId id="2147471552" r:id="rId10"/>
    <p:sldId id="2147479416" r:id="rId11"/>
    <p:sldId id="2147483445" r:id="rId12"/>
    <p:sldId id="2147483459" r:id="rId13"/>
    <p:sldId id="2147483448" r:id="rId14"/>
    <p:sldId id="2147483463" r:id="rId15"/>
    <p:sldId id="2147483464" r:id="rId16"/>
    <p:sldId id="396" r:id="rId17"/>
    <p:sldId id="256" r:id="rId18"/>
    <p:sldId id="2147474688" r:id="rId19"/>
    <p:sldId id="353" r:id="rId20"/>
    <p:sldId id="2147483453" r:id="rId21"/>
    <p:sldId id="2147483461" r:id="rId22"/>
    <p:sldId id="2147483438" r:id="rId23"/>
    <p:sldId id="2147483462" r:id="rId24"/>
    <p:sldId id="2147483456" r:id="rId25"/>
    <p:sldId id="280" r:id="rId26"/>
    <p:sldId id="403" r:id="rId27"/>
    <p:sldId id="400" r:id="rId28"/>
    <p:sldId id="404" r:id="rId29"/>
    <p:sldId id="395" r:id="rId30"/>
    <p:sldId id="2147483452" r:id="rId31"/>
    <p:sldId id="3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808FE5-810E-467F-99B5-8C8D4FA3357B}" v="45" dt="2024-04-03T10:37:08.442"/>
    <p1510:client id="{6808596C-DFF7-3E4E-94A8-3AAA65948529}" v="1368" dt="2024-04-03T10:00:08.195"/>
    <p1510:client id="{8A0E40DC-BFFC-825C-DB66-580BFF399BE5}" v="2" dt="2024-04-03T12:10:14.600"/>
    <p1510:client id="{9CD823EA-3CBD-4823-96D2-99D00199E8FD}" v="3034" dt="2024-04-03T10:31:52.968"/>
    <p1510:client id="{CE431153-7CD4-4EA6-AC53-B19788BB554B}" v="897" dt="2024-04-03T11:42:46.225"/>
    <p1510:client id="{F046836B-E9A6-AF4C-9E5B-88107DA99A6B}" v="1" dt="2024-04-03T10:48:24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microsoft.com/office/2015/10/relationships/revisionInfo" Target="revisionInfo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ha Sham" userId="8f49f16f-fe92-41e2-a6dc-95c296634d1c" providerId="ADAL" clId="{6808596C-DFF7-3E4E-94A8-3AAA65948529}"/>
    <pc:docChg chg="undo custSel addSld delSld modSld">
      <pc:chgData name="Usha Sham" userId="8f49f16f-fe92-41e2-a6dc-95c296634d1c" providerId="ADAL" clId="{6808596C-DFF7-3E4E-94A8-3AAA65948529}" dt="2024-04-03T10:00:08.195" v="1362" actId="255"/>
      <pc:docMkLst>
        <pc:docMk/>
      </pc:docMkLst>
      <pc:sldChg chg="addSp delSp modSp add mod">
        <pc:chgData name="Usha Sham" userId="8f49f16f-fe92-41e2-a6dc-95c296634d1c" providerId="ADAL" clId="{6808596C-DFF7-3E4E-94A8-3AAA65948529}" dt="2024-04-03T09:31:31.639" v="865" actId="478"/>
        <pc:sldMkLst>
          <pc:docMk/>
          <pc:sldMk cId="1347939029" sldId="2147483463"/>
        </pc:sldMkLst>
        <pc:spChg chg="mod">
          <ac:chgData name="Usha Sham" userId="8f49f16f-fe92-41e2-a6dc-95c296634d1c" providerId="ADAL" clId="{6808596C-DFF7-3E4E-94A8-3AAA65948529}" dt="2024-04-03T09:18:05.651" v="667" actId="1076"/>
          <ac:spMkLst>
            <pc:docMk/>
            <pc:sldMk cId="1347939029" sldId="2147483463"/>
            <ac:spMk id="2" creationId="{5ED73CB7-BC3D-ACC6-39DE-3393E2C47E32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4" creationId="{4DC6E81C-A6E8-7ADC-5B25-AB11824EC6A8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5" creationId="{76E85E29-7F6E-2E56-1ED0-E93A918F8461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6" creationId="{2651A5A1-E47A-9E7D-5C57-E4ECC88D4065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7" creationId="{C22EC3FB-21F2-A998-FA11-BD872A97632B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8" creationId="{8FD6727D-A9AA-2DFF-B95E-689333F8EDF2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9" creationId="{6AD93B67-CF85-9C62-3DD8-59FCDAE184B7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10" creationId="{5938B618-E0F9-C5FC-0DC3-F667612A8D64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17" creationId="{4F6409EF-6833-86C5-10F2-4DF19A7BE1A8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18" creationId="{AFB5BCD2-A0EE-60E2-1BB0-0D1B5DF03C40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19" creationId="{E75547E8-5B39-20E0-B564-93D8BAB984A3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20" creationId="{A5FE3762-9A12-B303-EDBD-D8EAC1F3C9D8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21" creationId="{6ABC4AF2-DB2D-461A-90D1-0D71B0B65B8A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22" creationId="{2F2117DA-3BAA-04F9-C898-8CCA9B7F9A07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23" creationId="{A57A1A33-DB37-3365-0874-CD7E566DB57E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24" creationId="{9691B70C-BBDC-EF92-CBA3-799F0B4F159E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25" creationId="{A57CC24A-B369-C2F7-EDCC-A60EFEFCBDED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26" creationId="{7451E918-1440-0F96-9E86-E765E1FD29BD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27" creationId="{2F69EA0B-A762-0322-E493-3CEAA491C524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28" creationId="{03CD6935-EEF7-9B62-92CD-BB6E40194799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29" creationId="{069AC4B2-96E5-DC9F-7E7C-D7E7EC4231EA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30" creationId="{DC898FB2-7C7B-9B4B-4253-D76CDAC2B9D8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31" creationId="{70F03FD9-E3BC-8C6B-17C4-CDCAA05A806A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32" creationId="{3C89E7C1-9644-8661-012D-F33D3C3F6CFC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33" creationId="{6D25CDF1-420E-FEB3-1515-BA9F53750852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34" creationId="{85FAACA1-B738-4F66-0132-6744AAE4FD7F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35" creationId="{FDBACE10-87DF-BCC1-40A0-B109FEE610B8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36" creationId="{271B9F91-A6C3-0C9F-3DF0-7C95BAC3B99F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37" creationId="{C6BCC607-3768-4336-0B3D-9BFE09EE84DE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38" creationId="{E4B91A3D-C595-12FB-10B3-70329E1D163E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39" creationId="{93A7480D-9BED-7508-4116-A798C8F95B17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40" creationId="{1878D586-9F9E-CC53-D76C-0313729D7D1D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41" creationId="{D14C7170-5A00-C97D-F797-68D0A78FEC27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42" creationId="{E0D9BA0A-CBEA-9AC6-D502-F74826516340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43" creationId="{3CFEDC78-D0F1-0DEB-5FC8-587B6225D518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44" creationId="{9951DB7D-D695-B44D-1E2A-449429BA5062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45" creationId="{FA16F658-1800-1437-0AB1-A2B165BCA33D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46" creationId="{30EC9B26-16A2-69E9-C21D-A630CA3ED93B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47" creationId="{7AEDE788-EF43-F667-B80D-24A2401F6017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48" creationId="{1997CAC5-3FB7-546D-C2B1-F97A92CD095C}"/>
          </ac:spMkLst>
        </pc:spChg>
        <pc:spChg chg="add del mod">
          <ac:chgData name="Usha Sham" userId="8f49f16f-fe92-41e2-a6dc-95c296634d1c" providerId="ADAL" clId="{6808596C-DFF7-3E4E-94A8-3AAA65948529}" dt="2024-04-03T07:09:17.470" v="33" actId="478"/>
          <ac:spMkLst>
            <pc:docMk/>
            <pc:sldMk cId="1347939029" sldId="2147483463"/>
            <ac:spMk id="49" creationId="{626AE726-CE6A-0A88-DB98-15438CEB3EE6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50" creationId="{B0939A11-14E9-3B26-7A90-FE3B4DE94238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51" creationId="{B1482568-B116-F260-EB07-7BA06301BA88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52" creationId="{6349E20F-9C55-27B9-9239-76F7630A7B3E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53" creationId="{8E08411A-4C79-BD6D-EF24-DBBFB7B72D8E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54" creationId="{9DDFD728-AECD-E869-0671-FC97845B3875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55" creationId="{BC887EE4-7DB9-E790-83A0-B64C28ED10A9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56" creationId="{556A1187-2ACF-457A-A118-F0BEB146C34E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57" creationId="{A1CDF3C9-AF90-46FC-4016-37BDB9A80DBD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58" creationId="{586B1AC3-6F54-9A6D-74F1-3E8FC1294B8D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59" creationId="{C3C1873B-B8BC-2A2E-D6DE-CDA55BCBDFD2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60" creationId="{B646DD94-70DD-4D04-887F-D64B18A1428C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61" creationId="{70E3CB99-1EAB-8767-D03C-6FE26A8B3B03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62" creationId="{ACDB022A-8DB5-7C17-5903-E68BC61404BD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63" creationId="{0310A234-AAB1-94F1-646B-5319BA465965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64" creationId="{382B1C47-EC3D-A4DE-D862-CF1DE18D5F2D}"/>
          </ac:spMkLst>
        </pc:spChg>
        <pc:spChg chg="add del mod">
          <ac:chgData name="Usha Sham" userId="8f49f16f-fe92-41e2-a6dc-95c296634d1c" providerId="ADAL" clId="{6808596C-DFF7-3E4E-94A8-3AAA65948529}" dt="2024-04-03T07:27:26.368" v="245" actId="478"/>
          <ac:spMkLst>
            <pc:docMk/>
            <pc:sldMk cId="1347939029" sldId="2147483463"/>
            <ac:spMk id="65" creationId="{3199814B-2C40-EF6E-2B1D-4C46E4FA5A30}"/>
          </ac:spMkLst>
        </pc:spChg>
        <pc:spChg chg="add del mod">
          <ac:chgData name="Usha Sham" userId="8f49f16f-fe92-41e2-a6dc-95c296634d1c" providerId="ADAL" clId="{6808596C-DFF7-3E4E-94A8-3AAA65948529}" dt="2024-04-03T07:10:27.010" v="44" actId="478"/>
          <ac:spMkLst>
            <pc:docMk/>
            <pc:sldMk cId="1347939029" sldId="2147483463"/>
            <ac:spMk id="66" creationId="{5FE003D1-957F-6BD6-0850-B6A49678A9C0}"/>
          </ac:spMkLst>
        </pc:spChg>
        <pc:spChg chg="add del mod">
          <ac:chgData name="Usha Sham" userId="8f49f16f-fe92-41e2-a6dc-95c296634d1c" providerId="ADAL" clId="{6808596C-DFF7-3E4E-94A8-3AAA65948529}" dt="2024-04-03T07:27:26.368" v="245" actId="478"/>
          <ac:spMkLst>
            <pc:docMk/>
            <pc:sldMk cId="1347939029" sldId="2147483463"/>
            <ac:spMk id="67" creationId="{710E6F8A-575C-6340-5C9C-01FA8DF95F7A}"/>
          </ac:spMkLst>
        </pc:spChg>
        <pc:spChg chg="add del mod">
          <ac:chgData name="Usha Sham" userId="8f49f16f-fe92-41e2-a6dc-95c296634d1c" providerId="ADAL" clId="{6808596C-DFF7-3E4E-94A8-3AAA65948529}" dt="2024-04-03T07:12:39.774" v="119" actId="478"/>
          <ac:spMkLst>
            <pc:docMk/>
            <pc:sldMk cId="1347939029" sldId="2147483463"/>
            <ac:spMk id="68" creationId="{5E9F2A8A-7494-E5C8-0E30-5FCB15FA3AA0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69" creationId="{4EF18BDF-3EF7-0BDC-448B-58DE3DC95645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70" creationId="{B08799C0-8F32-3699-EAD6-CF3F853AAC8E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71" creationId="{EA14200D-93CC-9635-B4B2-CB5D8BAAFB3F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72" creationId="{E474BF5E-D71B-5214-AA0B-C37B81531C85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73" creationId="{1E6227FC-6FEF-F461-3012-AD51CCA107A7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74" creationId="{C0EDAF1A-BA02-8FD0-045F-02F7D78B4970}"/>
          </ac:spMkLst>
        </pc:spChg>
        <pc:spChg chg="add del mod">
          <ac:chgData name="Usha Sham" userId="8f49f16f-fe92-41e2-a6dc-95c296634d1c" providerId="ADAL" clId="{6808596C-DFF7-3E4E-94A8-3AAA65948529}" dt="2024-04-03T07:12:39.774" v="119" actId="478"/>
          <ac:spMkLst>
            <pc:docMk/>
            <pc:sldMk cId="1347939029" sldId="2147483463"/>
            <ac:spMk id="75" creationId="{D489213C-7B4C-1E39-5325-C0DB637A7E1F}"/>
          </ac:spMkLst>
        </pc:spChg>
        <pc:spChg chg="add del mod">
          <ac:chgData name="Usha Sham" userId="8f49f16f-fe92-41e2-a6dc-95c296634d1c" providerId="ADAL" clId="{6808596C-DFF7-3E4E-94A8-3AAA65948529}" dt="2024-04-03T07:12:39.774" v="119" actId="478"/>
          <ac:spMkLst>
            <pc:docMk/>
            <pc:sldMk cId="1347939029" sldId="2147483463"/>
            <ac:spMk id="76" creationId="{128F49E7-F0F7-32B7-4145-864532E6E739}"/>
          </ac:spMkLst>
        </pc:spChg>
        <pc:spChg chg="add del mod">
          <ac:chgData name="Usha Sham" userId="8f49f16f-fe92-41e2-a6dc-95c296634d1c" providerId="ADAL" clId="{6808596C-DFF7-3E4E-94A8-3AAA65948529}" dt="2024-04-03T07:12:39.774" v="119" actId="478"/>
          <ac:spMkLst>
            <pc:docMk/>
            <pc:sldMk cId="1347939029" sldId="2147483463"/>
            <ac:spMk id="77" creationId="{0F82455B-1CA4-17B5-A0BA-8EFAB352AE4D}"/>
          </ac:spMkLst>
        </pc:spChg>
        <pc:spChg chg="add del mod">
          <ac:chgData name="Usha Sham" userId="8f49f16f-fe92-41e2-a6dc-95c296634d1c" providerId="ADAL" clId="{6808596C-DFF7-3E4E-94A8-3AAA65948529}" dt="2024-04-03T07:12:39.774" v="119" actId="478"/>
          <ac:spMkLst>
            <pc:docMk/>
            <pc:sldMk cId="1347939029" sldId="2147483463"/>
            <ac:spMk id="78" creationId="{D47D6B03-D949-74E8-9170-71E52A05F499}"/>
          </ac:spMkLst>
        </pc:spChg>
        <pc:spChg chg="add del mod">
          <ac:chgData name="Usha Sham" userId="8f49f16f-fe92-41e2-a6dc-95c296634d1c" providerId="ADAL" clId="{6808596C-DFF7-3E4E-94A8-3AAA65948529}" dt="2024-04-03T07:12:39.774" v="119" actId="478"/>
          <ac:spMkLst>
            <pc:docMk/>
            <pc:sldMk cId="1347939029" sldId="2147483463"/>
            <ac:spMk id="79" creationId="{50B0E4C1-BFCD-CB68-AE02-73E5518DA8B2}"/>
          </ac:spMkLst>
        </pc:spChg>
        <pc:spChg chg="add del mod">
          <ac:chgData name="Usha Sham" userId="8f49f16f-fe92-41e2-a6dc-95c296634d1c" providerId="ADAL" clId="{6808596C-DFF7-3E4E-94A8-3AAA65948529}" dt="2024-04-03T07:11:07.250" v="64" actId="478"/>
          <ac:spMkLst>
            <pc:docMk/>
            <pc:sldMk cId="1347939029" sldId="2147483463"/>
            <ac:spMk id="80" creationId="{0C117F46-1BEE-6D5B-D4A6-4A43DC618C65}"/>
          </ac:spMkLst>
        </pc:spChg>
        <pc:spChg chg="add del mod">
          <ac:chgData name="Usha Sham" userId="8f49f16f-fe92-41e2-a6dc-95c296634d1c" providerId="ADAL" clId="{6808596C-DFF7-3E4E-94A8-3AAA65948529}" dt="2024-04-03T07:27:26.368" v="245" actId="478"/>
          <ac:spMkLst>
            <pc:docMk/>
            <pc:sldMk cId="1347939029" sldId="2147483463"/>
            <ac:spMk id="81" creationId="{F9053C8E-EFC1-A5E3-85A3-287FD8938C08}"/>
          </ac:spMkLst>
        </pc:spChg>
        <pc:spChg chg="add del mod">
          <ac:chgData name="Usha Sham" userId="8f49f16f-fe92-41e2-a6dc-95c296634d1c" providerId="ADAL" clId="{6808596C-DFF7-3E4E-94A8-3AAA65948529}" dt="2024-04-03T07:27:26.368" v="245" actId="478"/>
          <ac:spMkLst>
            <pc:docMk/>
            <pc:sldMk cId="1347939029" sldId="2147483463"/>
            <ac:spMk id="82" creationId="{0F477CA4-797B-17D7-E847-9F4C1878BA3A}"/>
          </ac:spMkLst>
        </pc:spChg>
        <pc:spChg chg="add del mod">
          <ac:chgData name="Usha Sham" userId="8f49f16f-fe92-41e2-a6dc-95c296634d1c" providerId="ADAL" clId="{6808596C-DFF7-3E4E-94A8-3AAA65948529}" dt="2024-04-03T07:27:26.368" v="245" actId="478"/>
          <ac:spMkLst>
            <pc:docMk/>
            <pc:sldMk cId="1347939029" sldId="2147483463"/>
            <ac:spMk id="83" creationId="{FE236D4C-D60B-3DFD-AFC9-840D0F6F0A95}"/>
          </ac:spMkLst>
        </pc:spChg>
        <pc:spChg chg="add del mod">
          <ac:chgData name="Usha Sham" userId="8f49f16f-fe92-41e2-a6dc-95c296634d1c" providerId="ADAL" clId="{6808596C-DFF7-3E4E-94A8-3AAA65948529}" dt="2024-04-03T07:27:26.368" v="245" actId="478"/>
          <ac:spMkLst>
            <pc:docMk/>
            <pc:sldMk cId="1347939029" sldId="2147483463"/>
            <ac:spMk id="84" creationId="{6F642B57-EAF0-22B6-7E86-51D8F932E7D2}"/>
          </ac:spMkLst>
        </pc:spChg>
        <pc:spChg chg="add del mod">
          <ac:chgData name="Usha Sham" userId="8f49f16f-fe92-41e2-a6dc-95c296634d1c" providerId="ADAL" clId="{6808596C-DFF7-3E4E-94A8-3AAA65948529}" dt="2024-04-03T07:27:26.368" v="245" actId="478"/>
          <ac:spMkLst>
            <pc:docMk/>
            <pc:sldMk cId="1347939029" sldId="2147483463"/>
            <ac:spMk id="85" creationId="{E3ADF07A-FF8D-F816-D80D-2C5279A8839D}"/>
          </ac:spMkLst>
        </pc:spChg>
        <pc:spChg chg="add del mod">
          <ac:chgData name="Usha Sham" userId="8f49f16f-fe92-41e2-a6dc-95c296634d1c" providerId="ADAL" clId="{6808596C-DFF7-3E4E-94A8-3AAA65948529}" dt="2024-04-03T07:38:06.823" v="352" actId="478"/>
          <ac:spMkLst>
            <pc:docMk/>
            <pc:sldMk cId="1347939029" sldId="2147483463"/>
            <ac:spMk id="86" creationId="{06147B1C-A282-0B70-00D3-A29FB3B1CCAE}"/>
          </ac:spMkLst>
        </pc:spChg>
        <pc:spChg chg="add mod">
          <ac:chgData name="Usha Sham" userId="8f49f16f-fe92-41e2-a6dc-95c296634d1c" providerId="ADAL" clId="{6808596C-DFF7-3E4E-94A8-3AAA65948529}" dt="2024-04-03T07:30:24.079" v="263" actId="1076"/>
          <ac:spMkLst>
            <pc:docMk/>
            <pc:sldMk cId="1347939029" sldId="2147483463"/>
            <ac:spMk id="87" creationId="{57069AC4-81C9-A5E7-D86F-53964EF76E5E}"/>
          </ac:spMkLst>
        </pc:spChg>
        <pc:spChg chg="add del mod">
          <ac:chgData name="Usha Sham" userId="8f49f16f-fe92-41e2-a6dc-95c296634d1c" providerId="ADAL" clId="{6808596C-DFF7-3E4E-94A8-3AAA65948529}" dt="2024-04-03T07:35:59.373" v="337" actId="478"/>
          <ac:spMkLst>
            <pc:docMk/>
            <pc:sldMk cId="1347939029" sldId="2147483463"/>
            <ac:spMk id="88" creationId="{91A5A24B-2316-6AB6-F337-899FF0EDFA13}"/>
          </ac:spMkLst>
        </pc:spChg>
        <pc:spChg chg="add del mod">
          <ac:chgData name="Usha Sham" userId="8f49f16f-fe92-41e2-a6dc-95c296634d1c" providerId="ADAL" clId="{6808596C-DFF7-3E4E-94A8-3AAA65948529}" dt="2024-04-03T07:38:06.823" v="352" actId="478"/>
          <ac:spMkLst>
            <pc:docMk/>
            <pc:sldMk cId="1347939029" sldId="2147483463"/>
            <ac:spMk id="89" creationId="{EAA95D3C-8ED6-611D-1DEA-F089048EAFB3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90" creationId="{3A47529E-5A3A-8CCA-392E-6AB186610623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91" creationId="{8C50806C-BEAE-74C5-2741-32560A1DB42E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92" creationId="{3636EE0A-A693-A2EF-D5F2-DBF25D1CA2B6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93" creationId="{F2928FD2-CCA5-9939-7D3E-025C5787A813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94" creationId="{C39D94BF-09E7-F869-7E92-D400601F2B98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95" creationId="{36CF1534-F6EC-C452-302C-F18A073CD3EC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96" creationId="{BC361CDB-10CE-616D-658D-CDAE0E018614}"/>
          </ac:spMkLst>
        </pc:spChg>
        <pc:spChg chg="add del mod">
          <ac:chgData name="Usha Sham" userId="8f49f16f-fe92-41e2-a6dc-95c296634d1c" providerId="ADAL" clId="{6808596C-DFF7-3E4E-94A8-3AAA65948529}" dt="2024-04-03T07:38:06.823" v="352" actId="478"/>
          <ac:spMkLst>
            <pc:docMk/>
            <pc:sldMk cId="1347939029" sldId="2147483463"/>
            <ac:spMk id="97" creationId="{3C06B54D-F9C4-BBE4-7825-9679B1D415D9}"/>
          </ac:spMkLst>
        </pc:spChg>
        <pc:spChg chg="del">
          <ac:chgData name="Usha Sham" userId="8f49f16f-fe92-41e2-a6dc-95c296634d1c" providerId="ADAL" clId="{6808596C-DFF7-3E4E-94A8-3AAA65948529}" dt="2024-04-03T06:56:54.698" v="1" actId="478"/>
          <ac:spMkLst>
            <pc:docMk/>
            <pc:sldMk cId="1347939029" sldId="2147483463"/>
            <ac:spMk id="98" creationId="{85ECE3FB-C01F-FD52-3349-3E561E671D5E}"/>
          </ac:spMkLst>
        </pc:spChg>
        <pc:spChg chg="add del mod">
          <ac:chgData name="Usha Sham" userId="8f49f16f-fe92-41e2-a6dc-95c296634d1c" providerId="ADAL" clId="{6808596C-DFF7-3E4E-94A8-3AAA65948529}" dt="2024-04-03T07:38:06.823" v="352" actId="478"/>
          <ac:spMkLst>
            <pc:docMk/>
            <pc:sldMk cId="1347939029" sldId="2147483463"/>
            <ac:spMk id="99" creationId="{39605176-A265-4DBB-A0F9-8ED3248CF6EF}"/>
          </ac:spMkLst>
        </pc:spChg>
        <pc:spChg chg="add del mod">
          <ac:chgData name="Usha Sham" userId="8f49f16f-fe92-41e2-a6dc-95c296634d1c" providerId="ADAL" clId="{6808596C-DFF7-3E4E-94A8-3AAA65948529}" dt="2024-04-03T07:38:06.823" v="352" actId="478"/>
          <ac:spMkLst>
            <pc:docMk/>
            <pc:sldMk cId="1347939029" sldId="2147483463"/>
            <ac:spMk id="100" creationId="{F237F626-C10E-C8B4-8C46-BB625B2C29AB}"/>
          </ac:spMkLst>
        </pc:spChg>
        <pc:spChg chg="add del mod">
          <ac:chgData name="Usha Sham" userId="8f49f16f-fe92-41e2-a6dc-95c296634d1c" providerId="ADAL" clId="{6808596C-DFF7-3E4E-94A8-3AAA65948529}" dt="2024-04-03T07:38:06.823" v="352" actId="478"/>
          <ac:spMkLst>
            <pc:docMk/>
            <pc:sldMk cId="1347939029" sldId="2147483463"/>
            <ac:spMk id="101" creationId="{34A619FA-242F-92C8-412B-9CEDE127C350}"/>
          </ac:spMkLst>
        </pc:spChg>
        <pc:spChg chg="add del mod">
          <ac:chgData name="Usha Sham" userId="8f49f16f-fe92-41e2-a6dc-95c296634d1c" providerId="ADAL" clId="{6808596C-DFF7-3E4E-94A8-3AAA65948529}" dt="2024-04-03T07:38:06.823" v="352" actId="478"/>
          <ac:spMkLst>
            <pc:docMk/>
            <pc:sldMk cId="1347939029" sldId="2147483463"/>
            <ac:spMk id="102" creationId="{E6B707C2-4A3D-FFB1-02A7-283F1D2EEAB6}"/>
          </ac:spMkLst>
        </pc:spChg>
        <pc:spChg chg="add mod">
          <ac:chgData name="Usha Sham" userId="8f49f16f-fe92-41e2-a6dc-95c296634d1c" providerId="ADAL" clId="{6808596C-DFF7-3E4E-94A8-3AAA65948529}" dt="2024-04-03T07:24:44.826" v="166" actId="1076"/>
          <ac:spMkLst>
            <pc:docMk/>
            <pc:sldMk cId="1347939029" sldId="2147483463"/>
            <ac:spMk id="106" creationId="{6F29E3E9-6576-47D2-3081-1655F855CD68}"/>
          </ac:spMkLst>
        </pc:spChg>
        <pc:spChg chg="add del mod">
          <ac:chgData name="Usha Sham" userId="8f49f16f-fe92-41e2-a6dc-95c296634d1c" providerId="ADAL" clId="{6808596C-DFF7-3E4E-94A8-3AAA65948529}" dt="2024-04-03T07:35:07.423" v="329" actId="478"/>
          <ac:spMkLst>
            <pc:docMk/>
            <pc:sldMk cId="1347939029" sldId="2147483463"/>
            <ac:spMk id="107" creationId="{F1E8A7BF-2637-5540-C10E-08DCDCADE4D2}"/>
          </ac:spMkLst>
        </pc:spChg>
        <pc:spChg chg="add mod">
          <ac:chgData name="Usha Sham" userId="8f49f16f-fe92-41e2-a6dc-95c296634d1c" providerId="ADAL" clId="{6808596C-DFF7-3E4E-94A8-3AAA65948529}" dt="2024-04-03T07:28:17.328" v="249" actId="1076"/>
          <ac:spMkLst>
            <pc:docMk/>
            <pc:sldMk cId="1347939029" sldId="2147483463"/>
            <ac:spMk id="108" creationId="{CCE1E118-64E0-387E-01E2-145172248C7C}"/>
          </ac:spMkLst>
        </pc:spChg>
        <pc:spChg chg="add mod">
          <ac:chgData name="Usha Sham" userId="8f49f16f-fe92-41e2-a6dc-95c296634d1c" providerId="ADAL" clId="{6808596C-DFF7-3E4E-94A8-3AAA65948529}" dt="2024-04-03T07:28:17.328" v="249" actId="1076"/>
          <ac:spMkLst>
            <pc:docMk/>
            <pc:sldMk cId="1347939029" sldId="2147483463"/>
            <ac:spMk id="109" creationId="{195AB255-598D-D603-1ADC-8377B193AD45}"/>
          </ac:spMkLst>
        </pc:spChg>
        <pc:spChg chg="add mod">
          <ac:chgData name="Usha Sham" userId="8f49f16f-fe92-41e2-a6dc-95c296634d1c" providerId="ADAL" clId="{6808596C-DFF7-3E4E-94A8-3AAA65948529}" dt="2024-04-03T07:28:30.652" v="250" actId="1076"/>
          <ac:spMkLst>
            <pc:docMk/>
            <pc:sldMk cId="1347939029" sldId="2147483463"/>
            <ac:spMk id="110" creationId="{C7AC814E-77CE-2370-325D-B3923233B804}"/>
          </ac:spMkLst>
        </pc:spChg>
        <pc:spChg chg="add mod">
          <ac:chgData name="Usha Sham" userId="8f49f16f-fe92-41e2-a6dc-95c296634d1c" providerId="ADAL" clId="{6808596C-DFF7-3E4E-94A8-3AAA65948529}" dt="2024-04-03T07:30:35.083" v="264" actId="1076"/>
          <ac:spMkLst>
            <pc:docMk/>
            <pc:sldMk cId="1347939029" sldId="2147483463"/>
            <ac:spMk id="111" creationId="{D7057509-68FA-C5C8-0143-9E7558DA2D34}"/>
          </ac:spMkLst>
        </pc:spChg>
        <pc:spChg chg="add mod">
          <ac:chgData name="Usha Sham" userId="8f49f16f-fe92-41e2-a6dc-95c296634d1c" providerId="ADAL" clId="{6808596C-DFF7-3E4E-94A8-3AAA65948529}" dt="2024-04-03T07:28:41.472" v="251" actId="1076"/>
          <ac:spMkLst>
            <pc:docMk/>
            <pc:sldMk cId="1347939029" sldId="2147483463"/>
            <ac:spMk id="112" creationId="{7BB1AB1C-6A1A-5BD8-1009-EB6393E83969}"/>
          </ac:spMkLst>
        </pc:spChg>
        <pc:spChg chg="add mod">
          <ac:chgData name="Usha Sham" userId="8f49f16f-fe92-41e2-a6dc-95c296634d1c" providerId="ADAL" clId="{6808596C-DFF7-3E4E-94A8-3AAA65948529}" dt="2024-04-03T07:28:41.472" v="251" actId="1076"/>
          <ac:spMkLst>
            <pc:docMk/>
            <pc:sldMk cId="1347939029" sldId="2147483463"/>
            <ac:spMk id="113" creationId="{636D349B-7B74-5ADC-604B-179F27876872}"/>
          </ac:spMkLst>
        </pc:spChg>
        <pc:spChg chg="add mod">
          <ac:chgData name="Usha Sham" userId="8f49f16f-fe92-41e2-a6dc-95c296634d1c" providerId="ADAL" clId="{6808596C-DFF7-3E4E-94A8-3AAA65948529}" dt="2024-04-03T07:28:50.135" v="252" actId="1076"/>
          <ac:spMkLst>
            <pc:docMk/>
            <pc:sldMk cId="1347939029" sldId="2147483463"/>
            <ac:spMk id="114" creationId="{F0990A5A-92B3-32AC-6BDC-874A08E0514F}"/>
          </ac:spMkLst>
        </pc:spChg>
        <pc:spChg chg="add mod">
          <ac:chgData name="Usha Sham" userId="8f49f16f-fe92-41e2-a6dc-95c296634d1c" providerId="ADAL" clId="{6808596C-DFF7-3E4E-94A8-3AAA65948529}" dt="2024-04-03T07:30:43.510" v="265" actId="1076"/>
          <ac:spMkLst>
            <pc:docMk/>
            <pc:sldMk cId="1347939029" sldId="2147483463"/>
            <ac:spMk id="115" creationId="{ACB47F89-2A7F-C9CE-88A0-96A203F720B3}"/>
          </ac:spMkLst>
        </pc:spChg>
        <pc:spChg chg="add mod">
          <ac:chgData name="Usha Sham" userId="8f49f16f-fe92-41e2-a6dc-95c296634d1c" providerId="ADAL" clId="{6808596C-DFF7-3E4E-94A8-3AAA65948529}" dt="2024-04-03T07:29:07.444" v="253" actId="1076"/>
          <ac:spMkLst>
            <pc:docMk/>
            <pc:sldMk cId="1347939029" sldId="2147483463"/>
            <ac:spMk id="116" creationId="{D1567E45-FE0D-3BF4-5FE7-EDE587423D00}"/>
          </ac:spMkLst>
        </pc:spChg>
        <pc:spChg chg="add mod">
          <ac:chgData name="Usha Sham" userId="8f49f16f-fe92-41e2-a6dc-95c296634d1c" providerId="ADAL" clId="{6808596C-DFF7-3E4E-94A8-3AAA65948529}" dt="2024-04-03T07:29:07.444" v="253" actId="1076"/>
          <ac:spMkLst>
            <pc:docMk/>
            <pc:sldMk cId="1347939029" sldId="2147483463"/>
            <ac:spMk id="117" creationId="{FE6C512A-2202-0582-4C7C-F5F3A78D1B6D}"/>
          </ac:spMkLst>
        </pc:spChg>
        <pc:spChg chg="add mod">
          <ac:chgData name="Usha Sham" userId="8f49f16f-fe92-41e2-a6dc-95c296634d1c" providerId="ADAL" clId="{6808596C-DFF7-3E4E-94A8-3AAA65948529}" dt="2024-04-03T07:29:07.444" v="253" actId="1076"/>
          <ac:spMkLst>
            <pc:docMk/>
            <pc:sldMk cId="1347939029" sldId="2147483463"/>
            <ac:spMk id="118" creationId="{182D14ED-F9E2-BD25-6F94-D9B96EB80B57}"/>
          </ac:spMkLst>
        </pc:spChg>
        <pc:spChg chg="add mod">
          <ac:chgData name="Usha Sham" userId="8f49f16f-fe92-41e2-a6dc-95c296634d1c" providerId="ADAL" clId="{6808596C-DFF7-3E4E-94A8-3AAA65948529}" dt="2024-04-03T07:30:52.175" v="266" actId="1076"/>
          <ac:spMkLst>
            <pc:docMk/>
            <pc:sldMk cId="1347939029" sldId="2147483463"/>
            <ac:spMk id="119" creationId="{094B99CB-2470-B82D-E15C-F83D09B9C1E7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25" creationId="{63C8DBBC-D61C-6CDA-4A96-6EBDC4EDFB76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26" creationId="{3A36BD09-4F61-2132-34B4-9293D095398C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27" creationId="{024E99A7-7665-DDE6-C787-551E763F5722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30" creationId="{35AB6B54-3B73-2390-D609-91EAD2B6F2C7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32" creationId="{1A746126-5D3D-DDBF-4100-F3C152F84AE1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34" creationId="{0FA44C82-C634-53C8-99F2-63CAD374C885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36" creationId="{AB2D3867-2904-C2BC-310C-E673A8B2A4B4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38" creationId="{4B2E483C-088D-F418-3496-09D9314C17D9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40" creationId="{E6697497-9C5A-F6CB-B8D6-19AFFE3E4F48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41" creationId="{BFB6FE1F-2F7C-CED4-C038-BC670ABED90E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42" creationId="{E146DAF9-9920-D5DA-C204-1D1E3D827DAB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43" creationId="{1FEFA9DD-BB01-06E2-1281-BD83218EFC66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44" creationId="{EB2B0239-A953-6953-F0E1-F5D55D2C82F6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45" creationId="{FBD433CB-ECAC-06CB-CF65-5FA5FEFACCCA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46" creationId="{A3E0B360-5AC9-583B-1208-7712630A1B52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47" creationId="{F83085EE-9047-0264-F8EC-4A3C44C1C62E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48" creationId="{8FBC6913-BC75-8D25-7941-76DA7B90C9E9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49" creationId="{F8A15F9C-A896-43F8-6A93-590199F810A2}"/>
          </ac:spMkLst>
        </pc:spChg>
        <pc:spChg chg="add del mod">
          <ac:chgData name="Usha Sham" userId="8f49f16f-fe92-41e2-a6dc-95c296634d1c" providerId="ADAL" clId="{6808596C-DFF7-3E4E-94A8-3AAA65948529}" dt="2024-04-03T07:40:04.607" v="430" actId="478"/>
          <ac:spMkLst>
            <pc:docMk/>
            <pc:sldMk cId="1347939029" sldId="2147483463"/>
            <ac:spMk id="150" creationId="{F93EE06E-ED53-FFD2-E2D2-F5653BB48E5E}"/>
          </ac:spMkLst>
        </pc:spChg>
        <pc:spChg chg="add del mod">
          <ac:chgData name="Usha Sham" userId="8f49f16f-fe92-41e2-a6dc-95c296634d1c" providerId="ADAL" clId="{6808596C-DFF7-3E4E-94A8-3AAA65948529}" dt="2024-04-03T07:40:04.607" v="430" actId="478"/>
          <ac:spMkLst>
            <pc:docMk/>
            <pc:sldMk cId="1347939029" sldId="2147483463"/>
            <ac:spMk id="151" creationId="{D3B1A3DB-A16D-6224-090A-287EFC106228}"/>
          </ac:spMkLst>
        </pc:spChg>
        <pc:spChg chg="add del mod">
          <ac:chgData name="Usha Sham" userId="8f49f16f-fe92-41e2-a6dc-95c296634d1c" providerId="ADAL" clId="{6808596C-DFF7-3E4E-94A8-3AAA65948529}" dt="2024-04-03T07:40:04.607" v="430" actId="478"/>
          <ac:spMkLst>
            <pc:docMk/>
            <pc:sldMk cId="1347939029" sldId="2147483463"/>
            <ac:spMk id="152" creationId="{6BAD45BB-323B-537B-3381-CA9D5B816C14}"/>
          </ac:spMkLst>
        </pc:spChg>
        <pc:spChg chg="add del mod">
          <ac:chgData name="Usha Sham" userId="8f49f16f-fe92-41e2-a6dc-95c296634d1c" providerId="ADAL" clId="{6808596C-DFF7-3E4E-94A8-3AAA65948529}" dt="2024-04-03T07:40:04.607" v="430" actId="478"/>
          <ac:spMkLst>
            <pc:docMk/>
            <pc:sldMk cId="1347939029" sldId="2147483463"/>
            <ac:spMk id="153" creationId="{6155502B-39B6-A515-93BF-3711C33ACBE4}"/>
          </ac:spMkLst>
        </pc:spChg>
        <pc:spChg chg="add del mod">
          <ac:chgData name="Usha Sham" userId="8f49f16f-fe92-41e2-a6dc-95c296634d1c" providerId="ADAL" clId="{6808596C-DFF7-3E4E-94A8-3AAA65948529}" dt="2024-04-03T07:40:04.607" v="430" actId="478"/>
          <ac:spMkLst>
            <pc:docMk/>
            <pc:sldMk cId="1347939029" sldId="2147483463"/>
            <ac:spMk id="154" creationId="{2700C635-27D2-EBFD-8CAA-AB9324BE85D7}"/>
          </ac:spMkLst>
        </pc:spChg>
        <pc:spChg chg="add del mod">
          <ac:chgData name="Usha Sham" userId="8f49f16f-fe92-41e2-a6dc-95c296634d1c" providerId="ADAL" clId="{6808596C-DFF7-3E4E-94A8-3AAA65948529}" dt="2024-04-03T07:40:04.607" v="430" actId="478"/>
          <ac:spMkLst>
            <pc:docMk/>
            <pc:sldMk cId="1347939029" sldId="2147483463"/>
            <ac:spMk id="155" creationId="{D36FF721-DBA1-406E-965C-71DCFCD04F58}"/>
          </ac:spMkLst>
        </pc:spChg>
        <pc:spChg chg="add del mod">
          <ac:chgData name="Usha Sham" userId="8f49f16f-fe92-41e2-a6dc-95c296634d1c" providerId="ADAL" clId="{6808596C-DFF7-3E4E-94A8-3AAA65948529}" dt="2024-04-03T07:40:04.607" v="430" actId="478"/>
          <ac:spMkLst>
            <pc:docMk/>
            <pc:sldMk cId="1347939029" sldId="2147483463"/>
            <ac:spMk id="156" creationId="{15E7EA29-4553-2118-23B9-43E1E3958E7F}"/>
          </ac:spMkLst>
        </pc:spChg>
        <pc:spChg chg="add del mod">
          <ac:chgData name="Usha Sham" userId="8f49f16f-fe92-41e2-a6dc-95c296634d1c" providerId="ADAL" clId="{6808596C-DFF7-3E4E-94A8-3AAA65948529}" dt="2024-04-03T07:40:04.607" v="430" actId="478"/>
          <ac:spMkLst>
            <pc:docMk/>
            <pc:sldMk cId="1347939029" sldId="2147483463"/>
            <ac:spMk id="157" creationId="{35766AC1-694E-7C77-E0F1-EE472E6CFDEA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65" creationId="{705F688B-30AF-50C4-A8F2-B5642C4C4383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66" creationId="{E2B7E30D-A086-D54E-4315-3A11184BF289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67" creationId="{D6F59230-D539-56B1-4133-2BEF30DB4822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68" creationId="{D5F33BFD-44B0-18F8-729A-CD4AEF337E5E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69" creationId="{C7770D44-ABCB-B7D1-7312-2512FC30FB8F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70" creationId="{B816855E-D30F-EF10-6A3C-815DFD0B324F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71" creationId="{653AB80B-77E4-0252-CFE6-667EDEFC7D20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72" creationId="{8C42475A-4320-7FC0-9DDD-E8420459D442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173" creationId="{4A532CBE-F14F-BB9A-AD2D-E6ED048D79BE}"/>
          </ac:spMkLst>
        </pc:spChg>
        <pc:spChg chg="add del mod">
          <ac:chgData name="Usha Sham" userId="8f49f16f-fe92-41e2-a6dc-95c296634d1c" providerId="ADAL" clId="{6808596C-DFF7-3E4E-94A8-3AAA65948529}" dt="2024-04-03T07:46:05.329" v="502" actId="478"/>
          <ac:spMkLst>
            <pc:docMk/>
            <pc:sldMk cId="1347939029" sldId="2147483463"/>
            <ac:spMk id="174" creationId="{4329C24D-0936-45D3-2668-0846C73E4E28}"/>
          </ac:spMkLst>
        </pc:spChg>
        <pc:spChg chg="add del mod">
          <ac:chgData name="Usha Sham" userId="8f49f16f-fe92-41e2-a6dc-95c296634d1c" providerId="ADAL" clId="{6808596C-DFF7-3E4E-94A8-3AAA65948529}" dt="2024-04-03T07:46:05.329" v="502" actId="478"/>
          <ac:spMkLst>
            <pc:docMk/>
            <pc:sldMk cId="1347939029" sldId="2147483463"/>
            <ac:spMk id="175" creationId="{89FFB0CB-1548-E703-245A-0BCDD89B7169}"/>
          </ac:spMkLst>
        </pc:spChg>
        <pc:spChg chg="add del mod">
          <ac:chgData name="Usha Sham" userId="8f49f16f-fe92-41e2-a6dc-95c296634d1c" providerId="ADAL" clId="{6808596C-DFF7-3E4E-94A8-3AAA65948529}" dt="2024-04-03T07:46:05.329" v="502" actId="478"/>
          <ac:spMkLst>
            <pc:docMk/>
            <pc:sldMk cId="1347939029" sldId="2147483463"/>
            <ac:spMk id="176" creationId="{E36528DA-CFB0-2810-3B09-36CAB88DEEA1}"/>
          </ac:spMkLst>
        </pc:spChg>
        <pc:spChg chg="add del mod">
          <ac:chgData name="Usha Sham" userId="8f49f16f-fe92-41e2-a6dc-95c296634d1c" providerId="ADAL" clId="{6808596C-DFF7-3E4E-94A8-3AAA65948529}" dt="2024-04-03T07:46:05.329" v="502" actId="478"/>
          <ac:spMkLst>
            <pc:docMk/>
            <pc:sldMk cId="1347939029" sldId="2147483463"/>
            <ac:spMk id="177" creationId="{851A98F0-A07D-BF27-69A5-3EE545A33F68}"/>
          </ac:spMkLst>
        </pc:spChg>
        <pc:spChg chg="add del mod">
          <ac:chgData name="Usha Sham" userId="8f49f16f-fe92-41e2-a6dc-95c296634d1c" providerId="ADAL" clId="{6808596C-DFF7-3E4E-94A8-3AAA65948529}" dt="2024-04-03T07:46:05.329" v="502" actId="478"/>
          <ac:spMkLst>
            <pc:docMk/>
            <pc:sldMk cId="1347939029" sldId="2147483463"/>
            <ac:spMk id="178" creationId="{E1FE86CC-4F5C-E2B9-4926-28A1138D12C9}"/>
          </ac:spMkLst>
        </pc:spChg>
        <pc:spChg chg="add del mod">
          <ac:chgData name="Usha Sham" userId="8f49f16f-fe92-41e2-a6dc-95c296634d1c" providerId="ADAL" clId="{6808596C-DFF7-3E4E-94A8-3AAA65948529}" dt="2024-04-03T07:46:05.329" v="502" actId="478"/>
          <ac:spMkLst>
            <pc:docMk/>
            <pc:sldMk cId="1347939029" sldId="2147483463"/>
            <ac:spMk id="179" creationId="{373FC75E-516E-8378-71F0-0665DE2A1E9F}"/>
          </ac:spMkLst>
        </pc:spChg>
        <pc:spChg chg="add del mod">
          <ac:chgData name="Usha Sham" userId="8f49f16f-fe92-41e2-a6dc-95c296634d1c" providerId="ADAL" clId="{6808596C-DFF7-3E4E-94A8-3AAA65948529}" dt="2024-04-03T07:46:05.329" v="502" actId="478"/>
          <ac:spMkLst>
            <pc:docMk/>
            <pc:sldMk cId="1347939029" sldId="2147483463"/>
            <ac:spMk id="180" creationId="{275C2AE4-4C0E-4C76-2FEA-F4927C33C97E}"/>
          </ac:spMkLst>
        </pc:spChg>
        <pc:spChg chg="add del mod">
          <ac:chgData name="Usha Sham" userId="8f49f16f-fe92-41e2-a6dc-95c296634d1c" providerId="ADAL" clId="{6808596C-DFF7-3E4E-94A8-3AAA65948529}" dt="2024-04-03T07:46:05.329" v="502" actId="478"/>
          <ac:spMkLst>
            <pc:docMk/>
            <pc:sldMk cId="1347939029" sldId="2147483463"/>
            <ac:spMk id="181" creationId="{E4EB7FFC-63EB-0F77-9B5A-3F55E68F3A6F}"/>
          </ac:spMkLst>
        </pc:spChg>
        <pc:spChg chg="add del mod">
          <ac:chgData name="Usha Sham" userId="8f49f16f-fe92-41e2-a6dc-95c296634d1c" providerId="ADAL" clId="{6808596C-DFF7-3E4E-94A8-3AAA65948529}" dt="2024-04-03T09:17:38.946" v="663" actId="478"/>
          <ac:spMkLst>
            <pc:docMk/>
            <pc:sldMk cId="1347939029" sldId="2147483463"/>
            <ac:spMk id="182" creationId="{F18878D9-3DF2-5C4B-0B9F-8AA7B94E069D}"/>
          </ac:spMkLst>
        </pc:spChg>
        <pc:spChg chg="add del mod">
          <ac:chgData name="Usha Sham" userId="8f49f16f-fe92-41e2-a6dc-95c296634d1c" providerId="ADAL" clId="{6808596C-DFF7-3E4E-94A8-3AAA65948529}" dt="2024-04-03T09:08:59.524" v="549" actId="478"/>
          <ac:spMkLst>
            <pc:docMk/>
            <pc:sldMk cId="1347939029" sldId="2147483463"/>
            <ac:spMk id="183" creationId="{86B1CF59-787F-EEB3-71CE-926E62CA14DC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84" creationId="{2431A771-BC6A-B696-3E47-707E16634B42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85" creationId="{A841A165-CC75-B881-D648-AE014423CF5A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86" creationId="{165903E6-F857-A4BC-CE89-7C1D4804EEE9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87" creationId="{58CA669C-83EF-CB02-D760-CD48E290D225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88" creationId="{6C2739F0-EA1F-DBCB-40C9-40D5424E7F61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89" creationId="{65B39141-6E10-4793-AA0B-8355D29FC8E4}"/>
          </ac:spMkLst>
        </pc:spChg>
        <pc:spChg chg="add del mod">
          <ac:chgData name="Usha Sham" userId="8f49f16f-fe92-41e2-a6dc-95c296634d1c" providerId="ADAL" clId="{6808596C-DFF7-3E4E-94A8-3AAA65948529}" dt="2024-04-03T09:09:00.417" v="550" actId="478"/>
          <ac:spMkLst>
            <pc:docMk/>
            <pc:sldMk cId="1347939029" sldId="2147483463"/>
            <ac:spMk id="190" creationId="{2534F786-FDC8-DC61-C00F-BD73BADD8B41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91" creationId="{2D69180B-10EB-FB98-23D5-851B172B022C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92" creationId="{AF9DD1E8-E752-80DC-0297-22880515CBFF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93" creationId="{0A007ABF-B653-A50D-4A43-CDE9D5E47B6C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94" creationId="{B4B5CB15-A952-6FB1-1ECE-70B498097439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95" creationId="{157E1FBF-AC9F-36CE-9A1D-11E50456118D}"/>
          </ac:spMkLst>
        </pc:spChg>
        <pc:spChg chg="add del mod">
          <ac:chgData name="Usha Sham" userId="8f49f16f-fe92-41e2-a6dc-95c296634d1c" providerId="ADAL" clId="{6808596C-DFF7-3E4E-94A8-3AAA65948529}" dt="2024-04-03T09:10:29.656" v="603" actId="478"/>
          <ac:spMkLst>
            <pc:docMk/>
            <pc:sldMk cId="1347939029" sldId="2147483463"/>
            <ac:spMk id="196" creationId="{B36A153D-096D-B2E7-34DC-79402FC6E974}"/>
          </ac:spMkLst>
        </pc:spChg>
        <pc:spChg chg="add del mod">
          <ac:chgData name="Usha Sham" userId="8f49f16f-fe92-41e2-a6dc-95c296634d1c" providerId="ADAL" clId="{6808596C-DFF7-3E4E-94A8-3AAA65948529}" dt="2024-04-03T09:06:23.229" v="505"/>
          <ac:spMkLst>
            <pc:docMk/>
            <pc:sldMk cId="1347939029" sldId="2147483463"/>
            <ac:spMk id="197" creationId="{9C19282E-1D56-0983-B683-EC1849818C90}"/>
          </ac:spMkLst>
        </pc:spChg>
        <pc:spChg chg="add del mod">
          <ac:chgData name="Usha Sham" userId="8f49f16f-fe92-41e2-a6dc-95c296634d1c" providerId="ADAL" clId="{6808596C-DFF7-3E4E-94A8-3AAA65948529}" dt="2024-04-03T09:08:24.254" v="539" actId="478"/>
          <ac:spMkLst>
            <pc:docMk/>
            <pc:sldMk cId="1347939029" sldId="2147483463"/>
            <ac:spMk id="198" creationId="{D49A3534-9D95-E516-88F1-909CDFD2CBB6}"/>
          </ac:spMkLst>
        </pc:spChg>
        <pc:spChg chg="add del mod">
          <ac:chgData name="Usha Sham" userId="8f49f16f-fe92-41e2-a6dc-95c296634d1c" providerId="ADAL" clId="{6808596C-DFF7-3E4E-94A8-3AAA65948529}" dt="2024-04-03T09:08:23.103" v="538" actId="478"/>
          <ac:spMkLst>
            <pc:docMk/>
            <pc:sldMk cId="1347939029" sldId="2147483463"/>
            <ac:spMk id="199" creationId="{719FE609-6F35-14CE-9ABE-F3D440823C21}"/>
          </ac:spMkLst>
        </pc:spChg>
        <pc:spChg chg="add del">
          <ac:chgData name="Usha Sham" userId="8f49f16f-fe92-41e2-a6dc-95c296634d1c" providerId="ADAL" clId="{6808596C-DFF7-3E4E-94A8-3AAA65948529}" dt="2024-04-03T09:08:44.166" v="543" actId="478"/>
          <ac:spMkLst>
            <pc:docMk/>
            <pc:sldMk cId="1347939029" sldId="2147483463"/>
            <ac:spMk id="200" creationId="{22EEA5D5-358C-ACC0-AB32-B65935A81292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201" creationId="{0F63896D-C3DE-C21A-B6E4-7EE5320330FD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202" creationId="{15405872-44D4-6BEE-96E7-1222D2901A44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203" creationId="{B1E1B622-01D8-97C5-68AC-0C9F70670979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204" creationId="{762BAA75-B77A-44B0-5CCE-4EFC21854D80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205" creationId="{06804F4A-1A01-07A2-37E7-78E86B118807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206" creationId="{93A0FEA6-1C03-A5AC-DB1B-4C8F069A8308}"/>
          </ac:spMkLst>
        </pc:spChg>
        <pc:spChg chg="add mod">
          <ac:chgData name="Usha Sham" userId="8f49f16f-fe92-41e2-a6dc-95c296634d1c" providerId="ADAL" clId="{6808596C-DFF7-3E4E-94A8-3AAA65948529}" dt="2024-04-03T09:23:51.930" v="763" actId="1035"/>
          <ac:spMkLst>
            <pc:docMk/>
            <pc:sldMk cId="1347939029" sldId="2147483463"/>
            <ac:spMk id="207" creationId="{2F88F648-CC45-FDE1-4E62-A87140C37047}"/>
          </ac:spMkLst>
        </pc:spChg>
        <pc:spChg chg="add mod">
          <ac:chgData name="Usha Sham" userId="8f49f16f-fe92-41e2-a6dc-95c296634d1c" providerId="ADAL" clId="{6808596C-DFF7-3E4E-94A8-3AAA65948529}" dt="2024-04-03T09:26:04.270" v="826" actId="14100"/>
          <ac:spMkLst>
            <pc:docMk/>
            <pc:sldMk cId="1347939029" sldId="2147483463"/>
            <ac:spMk id="208" creationId="{37E170E8-A146-F03B-96A7-792CAABF919B}"/>
          </ac:spMkLst>
        </pc:spChg>
        <pc:spChg chg="add del mod">
          <ac:chgData name="Usha Sham" userId="8f49f16f-fe92-41e2-a6dc-95c296634d1c" providerId="ADAL" clId="{6808596C-DFF7-3E4E-94A8-3AAA65948529}" dt="2024-04-03T09:25:24.583" v="816" actId="478"/>
          <ac:spMkLst>
            <pc:docMk/>
            <pc:sldMk cId="1347939029" sldId="2147483463"/>
            <ac:spMk id="209" creationId="{8631FD7F-A781-D539-A2C5-8768B4138A0D}"/>
          </ac:spMkLst>
        </pc:spChg>
        <pc:spChg chg="add mod">
          <ac:chgData name="Usha Sham" userId="8f49f16f-fe92-41e2-a6dc-95c296634d1c" providerId="ADAL" clId="{6808596C-DFF7-3E4E-94A8-3AAA65948529}" dt="2024-04-03T09:26:25.478" v="827" actId="20577"/>
          <ac:spMkLst>
            <pc:docMk/>
            <pc:sldMk cId="1347939029" sldId="2147483463"/>
            <ac:spMk id="210" creationId="{97F5494A-DB30-609F-000F-DBF5A6C93FAF}"/>
          </ac:spMkLst>
        </pc:spChg>
        <pc:spChg chg="add del">
          <ac:chgData name="Usha Sham" userId="8f49f16f-fe92-41e2-a6dc-95c296634d1c" providerId="ADAL" clId="{6808596C-DFF7-3E4E-94A8-3AAA65948529}" dt="2024-04-03T09:31:31.639" v="865" actId="478"/>
          <ac:spMkLst>
            <pc:docMk/>
            <pc:sldMk cId="1347939029" sldId="2147483463"/>
            <ac:spMk id="211" creationId="{2E67D005-D950-7F64-3198-461CF5518D06}"/>
          </ac:spMkLst>
        </pc:spChg>
        <pc:grpChg chg="add mod">
          <ac:chgData name="Usha Sham" userId="8f49f16f-fe92-41e2-a6dc-95c296634d1c" providerId="ADAL" clId="{6808596C-DFF7-3E4E-94A8-3AAA65948529}" dt="2024-04-03T09:23:51.930" v="763" actId="1035"/>
          <ac:grpSpMkLst>
            <pc:docMk/>
            <pc:sldMk cId="1347939029" sldId="2147483463"/>
            <ac:grpSpMk id="120" creationId="{CA607349-7BC9-F3E1-1B27-80D9C6EF782D}"/>
          </ac:grpSpMkLst>
        </pc:grpChg>
        <pc:cxnChg chg="del">
          <ac:chgData name="Usha Sham" userId="8f49f16f-fe92-41e2-a6dc-95c296634d1c" providerId="ADAL" clId="{6808596C-DFF7-3E4E-94A8-3AAA65948529}" dt="2024-04-03T06:56:54.698" v="1" actId="478"/>
          <ac:cxnSpMkLst>
            <pc:docMk/>
            <pc:sldMk cId="1347939029" sldId="2147483463"/>
            <ac:cxnSpMk id="11" creationId="{3248E14F-D507-D9A7-9424-44FA0A946100}"/>
          </ac:cxnSpMkLst>
        </pc:cxnChg>
        <pc:cxnChg chg="del">
          <ac:chgData name="Usha Sham" userId="8f49f16f-fe92-41e2-a6dc-95c296634d1c" providerId="ADAL" clId="{6808596C-DFF7-3E4E-94A8-3AAA65948529}" dt="2024-04-03T06:56:54.698" v="1" actId="478"/>
          <ac:cxnSpMkLst>
            <pc:docMk/>
            <pc:sldMk cId="1347939029" sldId="2147483463"/>
            <ac:cxnSpMk id="12" creationId="{3D286D8A-CABF-000C-BD4A-D1DB43F429D5}"/>
          </ac:cxnSpMkLst>
        </pc:cxnChg>
        <pc:cxnChg chg="del">
          <ac:chgData name="Usha Sham" userId="8f49f16f-fe92-41e2-a6dc-95c296634d1c" providerId="ADAL" clId="{6808596C-DFF7-3E4E-94A8-3AAA65948529}" dt="2024-04-03T06:56:54.698" v="1" actId="478"/>
          <ac:cxnSpMkLst>
            <pc:docMk/>
            <pc:sldMk cId="1347939029" sldId="2147483463"/>
            <ac:cxnSpMk id="13" creationId="{69FA1412-7E42-9A31-A88B-6AE4DA675D14}"/>
          </ac:cxnSpMkLst>
        </pc:cxnChg>
        <pc:cxnChg chg="del">
          <ac:chgData name="Usha Sham" userId="8f49f16f-fe92-41e2-a6dc-95c296634d1c" providerId="ADAL" clId="{6808596C-DFF7-3E4E-94A8-3AAA65948529}" dt="2024-04-03T06:56:54.698" v="1" actId="478"/>
          <ac:cxnSpMkLst>
            <pc:docMk/>
            <pc:sldMk cId="1347939029" sldId="2147483463"/>
            <ac:cxnSpMk id="14" creationId="{FD500C0E-612B-F18C-05D4-70AE80C43B4E}"/>
          </ac:cxnSpMkLst>
        </pc:cxnChg>
        <pc:cxnChg chg="del">
          <ac:chgData name="Usha Sham" userId="8f49f16f-fe92-41e2-a6dc-95c296634d1c" providerId="ADAL" clId="{6808596C-DFF7-3E4E-94A8-3AAA65948529}" dt="2024-04-03T06:56:54.698" v="1" actId="478"/>
          <ac:cxnSpMkLst>
            <pc:docMk/>
            <pc:sldMk cId="1347939029" sldId="2147483463"/>
            <ac:cxnSpMk id="15" creationId="{F4C56D82-4FD5-6F2D-1C21-8BEB446368D3}"/>
          </ac:cxnSpMkLst>
        </pc:cxnChg>
        <pc:cxnChg chg="del">
          <ac:chgData name="Usha Sham" userId="8f49f16f-fe92-41e2-a6dc-95c296634d1c" providerId="ADAL" clId="{6808596C-DFF7-3E4E-94A8-3AAA65948529}" dt="2024-04-03T06:56:54.698" v="1" actId="478"/>
          <ac:cxnSpMkLst>
            <pc:docMk/>
            <pc:sldMk cId="1347939029" sldId="2147483463"/>
            <ac:cxnSpMk id="16" creationId="{821F5D3D-2520-EBA5-C8BA-2461FC47CB21}"/>
          </ac:cxnSpMkLst>
        </pc:cxnChg>
        <pc:cxnChg chg="add mod">
          <ac:chgData name="Usha Sham" userId="8f49f16f-fe92-41e2-a6dc-95c296634d1c" providerId="ADAL" clId="{6808596C-DFF7-3E4E-94A8-3AAA65948529}" dt="2024-04-03T07:23:52.212" v="154" actId="1076"/>
          <ac:cxnSpMkLst>
            <pc:docMk/>
            <pc:sldMk cId="1347939029" sldId="2147483463"/>
            <ac:cxnSpMk id="104" creationId="{43F730CF-57A3-158A-E522-FC921A7688BD}"/>
          </ac:cxnSpMkLst>
        </pc:cxnChg>
        <pc:cxnChg chg="add mod">
          <ac:chgData name="Usha Sham" userId="8f49f16f-fe92-41e2-a6dc-95c296634d1c" providerId="ADAL" clId="{6808596C-DFF7-3E4E-94A8-3AAA65948529}" dt="2024-04-03T09:23:51.930" v="763" actId="1035"/>
          <ac:cxnSpMkLst>
            <pc:docMk/>
            <pc:sldMk cId="1347939029" sldId="2147483463"/>
            <ac:cxnSpMk id="121" creationId="{6E97F5EF-FD05-90BE-A7DB-EF81994D2EAF}"/>
          </ac:cxnSpMkLst>
        </pc:cxnChg>
        <pc:cxnChg chg="add mod">
          <ac:chgData name="Usha Sham" userId="8f49f16f-fe92-41e2-a6dc-95c296634d1c" providerId="ADAL" clId="{6808596C-DFF7-3E4E-94A8-3AAA65948529}" dt="2024-04-03T09:23:51.930" v="763" actId="1035"/>
          <ac:cxnSpMkLst>
            <pc:docMk/>
            <pc:sldMk cId="1347939029" sldId="2147483463"/>
            <ac:cxnSpMk id="129" creationId="{9B68C304-9286-431D-9D42-1694652B481F}"/>
          </ac:cxnSpMkLst>
        </pc:cxnChg>
        <pc:cxnChg chg="add mod">
          <ac:chgData name="Usha Sham" userId="8f49f16f-fe92-41e2-a6dc-95c296634d1c" providerId="ADAL" clId="{6808596C-DFF7-3E4E-94A8-3AAA65948529}" dt="2024-04-03T09:23:51.930" v="763" actId="1035"/>
          <ac:cxnSpMkLst>
            <pc:docMk/>
            <pc:sldMk cId="1347939029" sldId="2147483463"/>
            <ac:cxnSpMk id="131" creationId="{6FCD9C30-D99B-23DD-E5AD-9C4D3240F94F}"/>
          </ac:cxnSpMkLst>
        </pc:cxnChg>
        <pc:cxnChg chg="add mod">
          <ac:chgData name="Usha Sham" userId="8f49f16f-fe92-41e2-a6dc-95c296634d1c" providerId="ADAL" clId="{6808596C-DFF7-3E4E-94A8-3AAA65948529}" dt="2024-04-03T09:23:51.930" v="763" actId="1035"/>
          <ac:cxnSpMkLst>
            <pc:docMk/>
            <pc:sldMk cId="1347939029" sldId="2147483463"/>
            <ac:cxnSpMk id="133" creationId="{07A944F2-C43E-79C8-701B-25D9B5F757F4}"/>
          </ac:cxnSpMkLst>
        </pc:cxnChg>
        <pc:cxnChg chg="add mod">
          <ac:chgData name="Usha Sham" userId="8f49f16f-fe92-41e2-a6dc-95c296634d1c" providerId="ADAL" clId="{6808596C-DFF7-3E4E-94A8-3AAA65948529}" dt="2024-04-03T09:23:51.930" v="763" actId="1035"/>
          <ac:cxnSpMkLst>
            <pc:docMk/>
            <pc:sldMk cId="1347939029" sldId="2147483463"/>
            <ac:cxnSpMk id="135" creationId="{082A59F3-36DC-14A8-F71C-13A4BF1A4213}"/>
          </ac:cxnSpMkLst>
        </pc:cxnChg>
        <pc:cxnChg chg="add mod">
          <ac:chgData name="Usha Sham" userId="8f49f16f-fe92-41e2-a6dc-95c296634d1c" providerId="ADAL" clId="{6808596C-DFF7-3E4E-94A8-3AAA65948529}" dt="2024-04-03T09:23:51.930" v="763" actId="1035"/>
          <ac:cxnSpMkLst>
            <pc:docMk/>
            <pc:sldMk cId="1347939029" sldId="2147483463"/>
            <ac:cxnSpMk id="137" creationId="{18863CBC-8AF6-1542-B674-BED28A3B61D4}"/>
          </ac:cxnSpMkLst>
        </pc:cxnChg>
        <pc:cxnChg chg="add mod">
          <ac:chgData name="Usha Sham" userId="8f49f16f-fe92-41e2-a6dc-95c296634d1c" providerId="ADAL" clId="{6808596C-DFF7-3E4E-94A8-3AAA65948529}" dt="2024-04-03T09:23:51.930" v="763" actId="1035"/>
          <ac:cxnSpMkLst>
            <pc:docMk/>
            <pc:sldMk cId="1347939029" sldId="2147483463"/>
            <ac:cxnSpMk id="139" creationId="{7F570D89-61DB-3631-B088-99D5E87D5B07}"/>
          </ac:cxnSpMkLst>
        </pc:cxnChg>
      </pc:sldChg>
      <pc:sldChg chg="delSp add del mod">
        <pc:chgData name="Usha Sham" userId="8f49f16f-fe92-41e2-a6dc-95c296634d1c" providerId="ADAL" clId="{6808596C-DFF7-3E4E-94A8-3AAA65948529}" dt="2024-04-03T09:18:07.534" v="668" actId="2696"/>
        <pc:sldMkLst>
          <pc:docMk/>
          <pc:sldMk cId="2907563131" sldId="2147483464"/>
        </pc:sldMkLst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25" creationId="{63C8DBBC-D61C-6CDA-4A96-6EBDC4EDFB76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26" creationId="{3A36BD09-4F61-2132-34B4-9293D095398C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27" creationId="{024E99A7-7665-DDE6-C787-551E763F5722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30" creationId="{35AB6B54-3B73-2390-D609-91EAD2B6F2C7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32" creationId="{1A746126-5D3D-DDBF-4100-F3C152F84AE1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34" creationId="{0FA44C82-C634-53C8-99F2-63CAD374C885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36" creationId="{AB2D3867-2904-C2BC-310C-E673A8B2A4B4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38" creationId="{4B2E483C-088D-F418-3496-09D9314C17D9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40" creationId="{E6697497-9C5A-F6CB-B8D6-19AFFE3E4F48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41" creationId="{BFB6FE1F-2F7C-CED4-C038-BC670ABED90E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42" creationId="{E146DAF9-9920-D5DA-C204-1D1E3D827DAB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43" creationId="{1FEFA9DD-BB01-06E2-1281-BD83218EFC66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44" creationId="{EB2B0239-A953-6953-F0E1-F5D55D2C82F6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45" creationId="{FBD433CB-ECAC-06CB-CF65-5FA5FEFACCCA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46" creationId="{A3E0B360-5AC9-583B-1208-7712630A1B52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47" creationId="{F83085EE-9047-0264-F8EC-4A3C44C1C62E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48" creationId="{8FBC6913-BC75-8D25-7941-76DA7B90C9E9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49" creationId="{F8A15F9C-A896-43F8-6A93-590199F810A2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65" creationId="{705F688B-30AF-50C4-A8F2-B5642C4C4383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66" creationId="{E2B7E30D-A086-D54E-4315-3A11184BF289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67" creationId="{D6F59230-D539-56B1-4133-2BEF30DB4822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68" creationId="{D5F33BFD-44B0-18F8-729A-CD4AEF337E5E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69" creationId="{C7770D44-ABCB-B7D1-7312-2512FC30FB8F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70" creationId="{B816855E-D30F-EF10-6A3C-815DFD0B324F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71" creationId="{653AB80B-77E4-0252-CFE6-667EDEFC7D20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72" creationId="{8C42475A-4320-7FC0-9DDD-E8420459D442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173" creationId="{4A532CBE-F14F-BB9A-AD2D-E6ED048D79BE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201" creationId="{0F63896D-C3DE-C21A-B6E4-7EE5320330FD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202" creationId="{15405872-44D4-6BEE-96E7-1222D2901A44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203" creationId="{B1E1B622-01D8-97C5-68AC-0C9F70670979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204" creationId="{762BAA75-B77A-44B0-5CCE-4EFC21854D80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205" creationId="{06804F4A-1A01-07A2-37E7-78E86B118807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206" creationId="{93A0FEA6-1C03-A5AC-DB1B-4C8F069A8308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207" creationId="{2F88F648-CC45-FDE1-4E62-A87140C37047}"/>
          </ac:spMkLst>
        </pc:spChg>
        <pc:spChg chg="del">
          <ac:chgData name="Usha Sham" userId="8f49f16f-fe92-41e2-a6dc-95c296634d1c" providerId="ADAL" clId="{6808596C-DFF7-3E4E-94A8-3AAA65948529}" dt="2024-04-03T09:17:59.852" v="666" actId="478"/>
          <ac:spMkLst>
            <pc:docMk/>
            <pc:sldMk cId="2907563131" sldId="2147483464"/>
            <ac:spMk id="208" creationId="{37E170E8-A146-F03B-96A7-792CAABF919B}"/>
          </ac:spMkLst>
        </pc:spChg>
        <pc:grpChg chg="del">
          <ac:chgData name="Usha Sham" userId="8f49f16f-fe92-41e2-a6dc-95c296634d1c" providerId="ADAL" clId="{6808596C-DFF7-3E4E-94A8-3AAA65948529}" dt="2024-04-03T09:17:59.852" v="666" actId="478"/>
          <ac:grpSpMkLst>
            <pc:docMk/>
            <pc:sldMk cId="2907563131" sldId="2147483464"/>
            <ac:grpSpMk id="120" creationId="{CA607349-7BC9-F3E1-1B27-80D9C6EF782D}"/>
          </ac:grpSpMkLst>
        </pc:grpChg>
        <pc:cxnChg chg="del">
          <ac:chgData name="Usha Sham" userId="8f49f16f-fe92-41e2-a6dc-95c296634d1c" providerId="ADAL" clId="{6808596C-DFF7-3E4E-94A8-3AAA65948529}" dt="2024-04-03T09:17:59.852" v="666" actId="478"/>
          <ac:cxnSpMkLst>
            <pc:docMk/>
            <pc:sldMk cId="2907563131" sldId="2147483464"/>
            <ac:cxnSpMk id="121" creationId="{6E97F5EF-FD05-90BE-A7DB-EF81994D2EAF}"/>
          </ac:cxnSpMkLst>
        </pc:cxnChg>
        <pc:cxnChg chg="del">
          <ac:chgData name="Usha Sham" userId="8f49f16f-fe92-41e2-a6dc-95c296634d1c" providerId="ADAL" clId="{6808596C-DFF7-3E4E-94A8-3AAA65948529}" dt="2024-04-03T09:17:59.852" v="666" actId="478"/>
          <ac:cxnSpMkLst>
            <pc:docMk/>
            <pc:sldMk cId="2907563131" sldId="2147483464"/>
            <ac:cxnSpMk id="129" creationId="{9B68C304-9286-431D-9D42-1694652B481F}"/>
          </ac:cxnSpMkLst>
        </pc:cxnChg>
        <pc:cxnChg chg="del">
          <ac:chgData name="Usha Sham" userId="8f49f16f-fe92-41e2-a6dc-95c296634d1c" providerId="ADAL" clId="{6808596C-DFF7-3E4E-94A8-3AAA65948529}" dt="2024-04-03T09:17:59.852" v="666" actId="478"/>
          <ac:cxnSpMkLst>
            <pc:docMk/>
            <pc:sldMk cId="2907563131" sldId="2147483464"/>
            <ac:cxnSpMk id="131" creationId="{6FCD9C30-D99B-23DD-E5AD-9C4D3240F94F}"/>
          </ac:cxnSpMkLst>
        </pc:cxnChg>
        <pc:cxnChg chg="del">
          <ac:chgData name="Usha Sham" userId="8f49f16f-fe92-41e2-a6dc-95c296634d1c" providerId="ADAL" clId="{6808596C-DFF7-3E4E-94A8-3AAA65948529}" dt="2024-04-03T09:17:59.852" v="666" actId="478"/>
          <ac:cxnSpMkLst>
            <pc:docMk/>
            <pc:sldMk cId="2907563131" sldId="2147483464"/>
            <ac:cxnSpMk id="133" creationId="{07A944F2-C43E-79C8-701B-25D9B5F757F4}"/>
          </ac:cxnSpMkLst>
        </pc:cxnChg>
        <pc:cxnChg chg="del">
          <ac:chgData name="Usha Sham" userId="8f49f16f-fe92-41e2-a6dc-95c296634d1c" providerId="ADAL" clId="{6808596C-DFF7-3E4E-94A8-3AAA65948529}" dt="2024-04-03T09:17:59.852" v="666" actId="478"/>
          <ac:cxnSpMkLst>
            <pc:docMk/>
            <pc:sldMk cId="2907563131" sldId="2147483464"/>
            <ac:cxnSpMk id="135" creationId="{082A59F3-36DC-14A8-F71C-13A4BF1A4213}"/>
          </ac:cxnSpMkLst>
        </pc:cxnChg>
        <pc:cxnChg chg="del">
          <ac:chgData name="Usha Sham" userId="8f49f16f-fe92-41e2-a6dc-95c296634d1c" providerId="ADAL" clId="{6808596C-DFF7-3E4E-94A8-3AAA65948529}" dt="2024-04-03T09:17:59.852" v="666" actId="478"/>
          <ac:cxnSpMkLst>
            <pc:docMk/>
            <pc:sldMk cId="2907563131" sldId="2147483464"/>
            <ac:cxnSpMk id="137" creationId="{18863CBC-8AF6-1542-B674-BED28A3B61D4}"/>
          </ac:cxnSpMkLst>
        </pc:cxnChg>
        <pc:cxnChg chg="del">
          <ac:chgData name="Usha Sham" userId="8f49f16f-fe92-41e2-a6dc-95c296634d1c" providerId="ADAL" clId="{6808596C-DFF7-3E4E-94A8-3AAA65948529}" dt="2024-04-03T09:17:59.852" v="666" actId="478"/>
          <ac:cxnSpMkLst>
            <pc:docMk/>
            <pc:sldMk cId="2907563131" sldId="2147483464"/>
            <ac:cxnSpMk id="139" creationId="{7F570D89-61DB-3631-B088-99D5E87D5B07}"/>
          </ac:cxnSpMkLst>
        </pc:cxnChg>
      </pc:sldChg>
      <pc:sldChg chg="addSp delSp modSp add mod">
        <pc:chgData name="Usha Sham" userId="8f49f16f-fe92-41e2-a6dc-95c296634d1c" providerId="ADAL" clId="{6808596C-DFF7-3E4E-94A8-3AAA65948529}" dt="2024-04-03T10:00:08.195" v="1362" actId="255"/>
        <pc:sldMkLst>
          <pc:docMk/>
          <pc:sldMk cId="4139057302" sldId="2147483464"/>
        </pc:sldMkLst>
        <pc:spChg chg="add del mod">
          <ac:chgData name="Usha Sham" userId="8f49f16f-fe92-41e2-a6dc-95c296634d1c" providerId="ADAL" clId="{6808596C-DFF7-3E4E-94A8-3AAA65948529}" dt="2024-04-03T09:50:34.269" v="1235" actId="478"/>
          <ac:spMkLst>
            <pc:docMk/>
            <pc:sldMk cId="4139057302" sldId="2147483464"/>
            <ac:spMk id="4" creationId="{0FACF72D-4DBE-211B-D70C-0E2FC2B67D4C}"/>
          </ac:spMkLst>
        </pc:spChg>
        <pc:spChg chg="add del mod">
          <ac:chgData name="Usha Sham" userId="8f49f16f-fe92-41e2-a6dc-95c296634d1c" providerId="ADAL" clId="{6808596C-DFF7-3E4E-94A8-3AAA65948529}" dt="2024-04-03T09:50:32.068" v="1232" actId="478"/>
          <ac:spMkLst>
            <pc:docMk/>
            <pc:sldMk cId="4139057302" sldId="2147483464"/>
            <ac:spMk id="5" creationId="{C7F183CF-8831-FD9B-2FDD-A612417539C2}"/>
          </ac:spMkLst>
        </pc:spChg>
        <pc:spChg chg="add del mod">
          <ac:chgData name="Usha Sham" userId="8f49f16f-fe92-41e2-a6dc-95c296634d1c" providerId="ADAL" clId="{6808596C-DFF7-3E4E-94A8-3AAA65948529}" dt="2024-04-03T09:27:27.672" v="858" actId="478"/>
          <ac:spMkLst>
            <pc:docMk/>
            <pc:sldMk cId="4139057302" sldId="2147483464"/>
            <ac:spMk id="6" creationId="{AF108776-2721-C95C-7EE4-FDDFCFB9FB05}"/>
          </ac:spMkLst>
        </pc:spChg>
        <pc:spChg chg="add del mod">
          <ac:chgData name="Usha Sham" userId="8f49f16f-fe92-41e2-a6dc-95c296634d1c" providerId="ADAL" clId="{6808596C-DFF7-3E4E-94A8-3AAA65948529}" dt="2024-04-03T09:27:27.672" v="858" actId="478"/>
          <ac:spMkLst>
            <pc:docMk/>
            <pc:sldMk cId="4139057302" sldId="2147483464"/>
            <ac:spMk id="7" creationId="{C75347D0-1AEA-C5EC-6AA8-274F4BC63C4E}"/>
          </ac:spMkLst>
        </pc:spChg>
        <pc:spChg chg="add del mod">
          <ac:chgData name="Usha Sham" userId="8f49f16f-fe92-41e2-a6dc-95c296634d1c" providerId="ADAL" clId="{6808596C-DFF7-3E4E-94A8-3AAA65948529}" dt="2024-04-03T09:50:33.272" v="1234" actId="478"/>
          <ac:spMkLst>
            <pc:docMk/>
            <pc:sldMk cId="4139057302" sldId="2147483464"/>
            <ac:spMk id="8" creationId="{780ABFE6-82CA-231B-2343-5ECB93106368}"/>
          </ac:spMkLst>
        </pc:spChg>
        <pc:spChg chg="add del mod">
          <ac:chgData name="Usha Sham" userId="8f49f16f-fe92-41e2-a6dc-95c296634d1c" providerId="ADAL" clId="{6808596C-DFF7-3E4E-94A8-3AAA65948529}" dt="2024-04-03T09:50:32.676" v="1233" actId="478"/>
          <ac:spMkLst>
            <pc:docMk/>
            <pc:sldMk cId="4139057302" sldId="2147483464"/>
            <ac:spMk id="9" creationId="{FE75E59E-4377-3C33-5463-B606D04F6BB1}"/>
          </ac:spMkLst>
        </pc:spChg>
        <pc:spChg chg="add del mod">
          <ac:chgData name="Usha Sham" userId="8f49f16f-fe92-41e2-a6dc-95c296634d1c" providerId="ADAL" clId="{6808596C-DFF7-3E4E-94A8-3AAA65948529}" dt="2024-04-03T09:50:31.169" v="1231" actId="478"/>
          <ac:spMkLst>
            <pc:docMk/>
            <pc:sldMk cId="4139057302" sldId="2147483464"/>
            <ac:spMk id="10" creationId="{9E089456-CB69-02F0-CF15-999E59B6EE3A}"/>
          </ac:spMkLst>
        </pc:spChg>
        <pc:spChg chg="add del mod">
          <ac:chgData name="Usha Sham" userId="8f49f16f-fe92-41e2-a6dc-95c296634d1c" providerId="ADAL" clId="{6808596C-DFF7-3E4E-94A8-3AAA65948529}" dt="2024-04-03T09:50:35.084" v="1236" actId="478"/>
          <ac:spMkLst>
            <pc:docMk/>
            <pc:sldMk cId="4139057302" sldId="2147483464"/>
            <ac:spMk id="11" creationId="{FABBA2C2-0AB9-E8B1-C578-C05F4AF12369}"/>
          </ac:spMkLst>
        </pc:spChg>
        <pc:spChg chg="add del mod">
          <ac:chgData name="Usha Sham" userId="8f49f16f-fe92-41e2-a6dc-95c296634d1c" providerId="ADAL" clId="{6808596C-DFF7-3E4E-94A8-3AAA65948529}" dt="2024-04-03T09:50:30.350" v="1230" actId="478"/>
          <ac:spMkLst>
            <pc:docMk/>
            <pc:sldMk cId="4139057302" sldId="2147483464"/>
            <ac:spMk id="12" creationId="{E9438FC2-BB7D-8A1C-9364-A5D044841984}"/>
          </ac:spMkLst>
        </pc:spChg>
        <pc:spChg chg="add mod">
          <ac:chgData name="Usha Sham" userId="8f49f16f-fe92-41e2-a6dc-95c296634d1c" providerId="ADAL" clId="{6808596C-DFF7-3E4E-94A8-3AAA65948529}" dt="2024-04-03T09:27:15.217" v="857" actId="20577"/>
          <ac:spMkLst>
            <pc:docMk/>
            <pc:sldMk cId="4139057302" sldId="2147483464"/>
            <ac:spMk id="13" creationId="{6D9D61B4-79E8-76F6-8906-9E33B8084591}"/>
          </ac:spMkLst>
        </pc:spChg>
        <pc:spChg chg="add mod">
          <ac:chgData name="Usha Sham" userId="8f49f16f-fe92-41e2-a6dc-95c296634d1c" providerId="ADAL" clId="{6808596C-DFF7-3E4E-94A8-3AAA65948529}" dt="2024-04-03T09:56:54.134" v="1334" actId="14100"/>
          <ac:spMkLst>
            <pc:docMk/>
            <pc:sldMk cId="4139057302" sldId="2147483464"/>
            <ac:spMk id="14" creationId="{9D6A0B1B-9F56-E808-C5BE-8119004BBB0F}"/>
          </ac:spMkLst>
        </pc:spChg>
        <pc:spChg chg="add mod">
          <ac:chgData name="Usha Sham" userId="8f49f16f-fe92-41e2-a6dc-95c296634d1c" providerId="ADAL" clId="{6808596C-DFF7-3E4E-94A8-3AAA65948529}" dt="2024-04-03T09:56:54.134" v="1334" actId="14100"/>
          <ac:spMkLst>
            <pc:docMk/>
            <pc:sldMk cId="4139057302" sldId="2147483464"/>
            <ac:spMk id="15" creationId="{C5E5BC0F-B48C-7947-C43E-5F6BA8DD2273}"/>
          </ac:spMkLst>
        </pc:spChg>
        <pc:spChg chg="add mod">
          <ac:chgData name="Usha Sham" userId="8f49f16f-fe92-41e2-a6dc-95c296634d1c" providerId="ADAL" clId="{6808596C-DFF7-3E4E-94A8-3AAA65948529}" dt="2024-04-03T09:56:54.134" v="1334" actId="14100"/>
          <ac:spMkLst>
            <pc:docMk/>
            <pc:sldMk cId="4139057302" sldId="2147483464"/>
            <ac:spMk id="16" creationId="{DD0D1DBE-5FB0-C51F-6E8F-90726F00FDFA}"/>
          </ac:spMkLst>
        </pc:spChg>
        <pc:spChg chg="add del mod">
          <ac:chgData name="Usha Sham" userId="8f49f16f-fe92-41e2-a6dc-95c296634d1c" providerId="ADAL" clId="{6808596C-DFF7-3E4E-94A8-3AAA65948529}" dt="2024-04-03T09:43:16.271" v="1016" actId="478"/>
          <ac:spMkLst>
            <pc:docMk/>
            <pc:sldMk cId="4139057302" sldId="2147483464"/>
            <ac:spMk id="17" creationId="{E8F62CE1-F4B4-98BA-F147-4D6D8425AE9E}"/>
          </ac:spMkLst>
        </pc:spChg>
        <pc:spChg chg="add mod">
          <ac:chgData name="Usha Sham" userId="8f49f16f-fe92-41e2-a6dc-95c296634d1c" providerId="ADAL" clId="{6808596C-DFF7-3E4E-94A8-3AAA65948529}" dt="2024-04-03T09:41:31.794" v="987"/>
          <ac:spMkLst>
            <pc:docMk/>
            <pc:sldMk cId="4139057302" sldId="2147483464"/>
            <ac:spMk id="18" creationId="{9A75E1DE-8756-F0F7-1D93-DBC55DF6B8FD}"/>
          </ac:spMkLst>
        </pc:spChg>
        <pc:spChg chg="add mod">
          <ac:chgData name="Usha Sham" userId="8f49f16f-fe92-41e2-a6dc-95c296634d1c" providerId="ADAL" clId="{6808596C-DFF7-3E4E-94A8-3AAA65948529}" dt="2024-04-03T09:58:08.182" v="1347" actId="207"/>
          <ac:spMkLst>
            <pc:docMk/>
            <pc:sldMk cId="4139057302" sldId="2147483464"/>
            <ac:spMk id="23" creationId="{49CD1957-503A-D643-DFE4-3F4EDEB21446}"/>
          </ac:spMkLst>
        </pc:spChg>
        <pc:spChg chg="add del mod">
          <ac:chgData name="Usha Sham" userId="8f49f16f-fe92-41e2-a6dc-95c296634d1c" providerId="ADAL" clId="{6808596C-DFF7-3E4E-94A8-3AAA65948529}" dt="2024-04-03T09:57:53.515" v="1345" actId="478"/>
          <ac:spMkLst>
            <pc:docMk/>
            <pc:sldMk cId="4139057302" sldId="2147483464"/>
            <ac:spMk id="24" creationId="{6ACAEA24-92E3-89EF-57FD-0006920E1520}"/>
          </ac:spMkLst>
        </pc:spChg>
        <pc:spChg chg="add del mod">
          <ac:chgData name="Usha Sham" userId="8f49f16f-fe92-41e2-a6dc-95c296634d1c" providerId="ADAL" clId="{6808596C-DFF7-3E4E-94A8-3AAA65948529}" dt="2024-04-03T09:56:16.545" v="1327" actId="478"/>
          <ac:spMkLst>
            <pc:docMk/>
            <pc:sldMk cId="4139057302" sldId="2147483464"/>
            <ac:spMk id="25" creationId="{C068C319-3259-86A3-EF63-9FB3C2E3B594}"/>
          </ac:spMkLst>
        </pc:spChg>
        <pc:spChg chg="add mod">
          <ac:chgData name="Usha Sham" userId="8f49f16f-fe92-41e2-a6dc-95c296634d1c" providerId="ADAL" clId="{6808596C-DFF7-3E4E-94A8-3AAA65948529}" dt="2024-04-03T09:58:08.182" v="1347" actId="207"/>
          <ac:spMkLst>
            <pc:docMk/>
            <pc:sldMk cId="4139057302" sldId="2147483464"/>
            <ac:spMk id="26" creationId="{DF1ED50E-0DEA-5A4D-106D-ECD2A32EF8FD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25" creationId="{63C8DBBC-D61C-6CDA-4A96-6EBDC4EDFB76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26" creationId="{3A36BD09-4F61-2132-34B4-9293D095398C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27" creationId="{024E99A7-7665-DDE6-C787-551E763F5722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30" creationId="{35AB6B54-3B73-2390-D609-91EAD2B6F2C7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32" creationId="{1A746126-5D3D-DDBF-4100-F3C152F84AE1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34" creationId="{0FA44C82-C634-53C8-99F2-63CAD374C885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36" creationId="{AB2D3867-2904-C2BC-310C-E673A8B2A4B4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38" creationId="{4B2E483C-088D-F418-3496-09D9314C17D9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40" creationId="{E6697497-9C5A-F6CB-B8D6-19AFFE3E4F48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41" creationId="{BFB6FE1F-2F7C-CED4-C038-BC670ABED90E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42" creationId="{E146DAF9-9920-D5DA-C204-1D1E3D827DAB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43" creationId="{1FEFA9DD-BB01-06E2-1281-BD83218EFC66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44" creationId="{EB2B0239-A953-6953-F0E1-F5D55D2C82F6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45" creationId="{FBD433CB-ECAC-06CB-CF65-5FA5FEFACCCA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46" creationId="{A3E0B360-5AC9-583B-1208-7712630A1B52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47" creationId="{F83085EE-9047-0264-F8EC-4A3C44C1C62E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48" creationId="{8FBC6913-BC75-8D25-7941-76DA7B90C9E9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49" creationId="{F8A15F9C-A896-43F8-6A93-590199F810A2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65" creationId="{705F688B-30AF-50C4-A8F2-B5642C4C4383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66" creationId="{E2B7E30D-A086-D54E-4315-3A11184BF289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67" creationId="{D6F59230-D539-56B1-4133-2BEF30DB4822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68" creationId="{D5F33BFD-44B0-18F8-729A-CD4AEF337E5E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69" creationId="{C7770D44-ABCB-B7D1-7312-2512FC30FB8F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70" creationId="{B816855E-D30F-EF10-6A3C-815DFD0B324F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71" creationId="{653AB80B-77E4-0252-CFE6-667EDEFC7D20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72" creationId="{8C42475A-4320-7FC0-9DDD-E8420459D442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173" creationId="{4A532CBE-F14F-BB9A-AD2D-E6ED048D79BE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201" creationId="{0F63896D-C3DE-C21A-B6E4-7EE5320330FD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202" creationId="{15405872-44D4-6BEE-96E7-1222D2901A44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203" creationId="{B1E1B622-01D8-97C5-68AC-0C9F70670979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204" creationId="{762BAA75-B77A-44B0-5CCE-4EFC21854D80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205" creationId="{06804F4A-1A01-07A2-37E7-78E86B118807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206" creationId="{93A0FEA6-1C03-A5AC-DB1B-4C8F069A8308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207" creationId="{2F88F648-CC45-FDE1-4E62-A87140C37047}"/>
          </ac:spMkLst>
        </pc:spChg>
        <pc:spChg chg="del">
          <ac:chgData name="Usha Sham" userId="8f49f16f-fe92-41e2-a6dc-95c296634d1c" providerId="ADAL" clId="{6808596C-DFF7-3E4E-94A8-3AAA65948529}" dt="2024-04-03T09:18:14.669" v="670" actId="478"/>
          <ac:spMkLst>
            <pc:docMk/>
            <pc:sldMk cId="4139057302" sldId="2147483464"/>
            <ac:spMk id="208" creationId="{37E170E8-A146-F03B-96A7-792CAABF919B}"/>
          </ac:spMkLst>
        </pc:spChg>
        <pc:grpChg chg="del">
          <ac:chgData name="Usha Sham" userId="8f49f16f-fe92-41e2-a6dc-95c296634d1c" providerId="ADAL" clId="{6808596C-DFF7-3E4E-94A8-3AAA65948529}" dt="2024-04-03T09:18:14.669" v="670" actId="478"/>
          <ac:grpSpMkLst>
            <pc:docMk/>
            <pc:sldMk cId="4139057302" sldId="2147483464"/>
            <ac:grpSpMk id="120" creationId="{CA607349-7BC9-F3E1-1B27-80D9C6EF782D}"/>
          </ac:grpSpMkLst>
        </pc:grpChg>
        <pc:graphicFrameChg chg="add del mod modGraphic">
          <ac:chgData name="Usha Sham" userId="8f49f16f-fe92-41e2-a6dc-95c296634d1c" providerId="ADAL" clId="{6808596C-DFF7-3E4E-94A8-3AAA65948529}" dt="2024-04-03T09:42:58.558" v="1010" actId="478"/>
          <ac:graphicFrameMkLst>
            <pc:docMk/>
            <pc:sldMk cId="4139057302" sldId="2147483464"/>
            <ac:graphicFrameMk id="19" creationId="{8F3254E0-CE0C-B2F7-C250-719757739634}"/>
          </ac:graphicFrameMkLst>
        </pc:graphicFrameChg>
        <pc:graphicFrameChg chg="add mod modGraphic">
          <ac:chgData name="Usha Sham" userId="8f49f16f-fe92-41e2-a6dc-95c296634d1c" providerId="ADAL" clId="{6808596C-DFF7-3E4E-94A8-3AAA65948529}" dt="2024-04-03T09:59:54.990" v="1361" actId="255"/>
          <ac:graphicFrameMkLst>
            <pc:docMk/>
            <pc:sldMk cId="4139057302" sldId="2147483464"/>
            <ac:graphicFrameMk id="20" creationId="{3A8D47A5-9C13-269D-CAC2-6E1939319640}"/>
          </ac:graphicFrameMkLst>
        </pc:graphicFrameChg>
        <pc:graphicFrameChg chg="add del mod modGraphic">
          <ac:chgData name="Usha Sham" userId="8f49f16f-fe92-41e2-a6dc-95c296634d1c" providerId="ADAL" clId="{6808596C-DFF7-3E4E-94A8-3AAA65948529}" dt="2024-04-03T09:50:28.891" v="1229" actId="478"/>
          <ac:graphicFrameMkLst>
            <pc:docMk/>
            <pc:sldMk cId="4139057302" sldId="2147483464"/>
            <ac:graphicFrameMk id="21" creationId="{16D952F8-5C50-3F22-0222-344ED64B5DBC}"/>
          </ac:graphicFrameMkLst>
        </pc:graphicFrameChg>
        <pc:graphicFrameChg chg="add mod modGraphic">
          <ac:chgData name="Usha Sham" userId="8f49f16f-fe92-41e2-a6dc-95c296634d1c" providerId="ADAL" clId="{6808596C-DFF7-3E4E-94A8-3AAA65948529}" dt="2024-04-03T10:00:08.195" v="1362" actId="255"/>
          <ac:graphicFrameMkLst>
            <pc:docMk/>
            <pc:sldMk cId="4139057302" sldId="2147483464"/>
            <ac:graphicFrameMk id="22" creationId="{BFDD74B5-F7A9-59D3-3704-366FE6C326DB}"/>
          </ac:graphicFrameMkLst>
        </pc:graphicFrameChg>
        <pc:picChg chg="add del mod">
          <ac:chgData name="Usha Sham" userId="8f49f16f-fe92-41e2-a6dc-95c296634d1c" providerId="ADAL" clId="{6808596C-DFF7-3E4E-94A8-3AAA65948529}" dt="2024-04-03T09:36:10.088" v="918" actId="478"/>
          <ac:picMkLst>
            <pc:docMk/>
            <pc:sldMk cId="4139057302" sldId="2147483464"/>
            <ac:picMk id="1026" creationId="{135629C3-EFB8-5470-1A8B-4CC523263611}"/>
          </ac:picMkLst>
        </pc:picChg>
        <pc:cxnChg chg="del">
          <ac:chgData name="Usha Sham" userId="8f49f16f-fe92-41e2-a6dc-95c296634d1c" providerId="ADAL" clId="{6808596C-DFF7-3E4E-94A8-3AAA65948529}" dt="2024-04-03T09:18:14.669" v="670" actId="478"/>
          <ac:cxnSpMkLst>
            <pc:docMk/>
            <pc:sldMk cId="4139057302" sldId="2147483464"/>
            <ac:cxnSpMk id="121" creationId="{6E97F5EF-FD05-90BE-A7DB-EF81994D2EAF}"/>
          </ac:cxnSpMkLst>
        </pc:cxnChg>
        <pc:cxnChg chg="del">
          <ac:chgData name="Usha Sham" userId="8f49f16f-fe92-41e2-a6dc-95c296634d1c" providerId="ADAL" clId="{6808596C-DFF7-3E4E-94A8-3AAA65948529}" dt="2024-04-03T09:18:14.669" v="670" actId="478"/>
          <ac:cxnSpMkLst>
            <pc:docMk/>
            <pc:sldMk cId="4139057302" sldId="2147483464"/>
            <ac:cxnSpMk id="129" creationId="{9B68C304-9286-431D-9D42-1694652B481F}"/>
          </ac:cxnSpMkLst>
        </pc:cxnChg>
        <pc:cxnChg chg="del">
          <ac:chgData name="Usha Sham" userId="8f49f16f-fe92-41e2-a6dc-95c296634d1c" providerId="ADAL" clId="{6808596C-DFF7-3E4E-94A8-3AAA65948529}" dt="2024-04-03T09:18:14.669" v="670" actId="478"/>
          <ac:cxnSpMkLst>
            <pc:docMk/>
            <pc:sldMk cId="4139057302" sldId="2147483464"/>
            <ac:cxnSpMk id="131" creationId="{6FCD9C30-D99B-23DD-E5AD-9C4D3240F94F}"/>
          </ac:cxnSpMkLst>
        </pc:cxnChg>
        <pc:cxnChg chg="del">
          <ac:chgData name="Usha Sham" userId="8f49f16f-fe92-41e2-a6dc-95c296634d1c" providerId="ADAL" clId="{6808596C-DFF7-3E4E-94A8-3AAA65948529}" dt="2024-04-03T09:18:14.669" v="670" actId="478"/>
          <ac:cxnSpMkLst>
            <pc:docMk/>
            <pc:sldMk cId="4139057302" sldId="2147483464"/>
            <ac:cxnSpMk id="133" creationId="{07A944F2-C43E-79C8-701B-25D9B5F757F4}"/>
          </ac:cxnSpMkLst>
        </pc:cxnChg>
        <pc:cxnChg chg="del">
          <ac:chgData name="Usha Sham" userId="8f49f16f-fe92-41e2-a6dc-95c296634d1c" providerId="ADAL" clId="{6808596C-DFF7-3E4E-94A8-3AAA65948529}" dt="2024-04-03T09:18:14.669" v="670" actId="478"/>
          <ac:cxnSpMkLst>
            <pc:docMk/>
            <pc:sldMk cId="4139057302" sldId="2147483464"/>
            <ac:cxnSpMk id="135" creationId="{082A59F3-36DC-14A8-F71C-13A4BF1A4213}"/>
          </ac:cxnSpMkLst>
        </pc:cxnChg>
        <pc:cxnChg chg="del">
          <ac:chgData name="Usha Sham" userId="8f49f16f-fe92-41e2-a6dc-95c296634d1c" providerId="ADAL" clId="{6808596C-DFF7-3E4E-94A8-3AAA65948529}" dt="2024-04-03T09:18:14.669" v="670" actId="478"/>
          <ac:cxnSpMkLst>
            <pc:docMk/>
            <pc:sldMk cId="4139057302" sldId="2147483464"/>
            <ac:cxnSpMk id="137" creationId="{18863CBC-8AF6-1542-B674-BED28A3B61D4}"/>
          </ac:cxnSpMkLst>
        </pc:cxnChg>
        <pc:cxnChg chg="del">
          <ac:chgData name="Usha Sham" userId="8f49f16f-fe92-41e2-a6dc-95c296634d1c" providerId="ADAL" clId="{6808596C-DFF7-3E4E-94A8-3AAA65948529}" dt="2024-04-03T09:18:14.669" v="670" actId="478"/>
          <ac:cxnSpMkLst>
            <pc:docMk/>
            <pc:sldMk cId="4139057302" sldId="2147483464"/>
            <ac:cxnSpMk id="139" creationId="{7F570D89-61DB-3631-B088-99D5E87D5B07}"/>
          </ac:cxnSpMkLst>
        </pc:cxnChg>
      </pc:sldChg>
    </pc:docChg>
  </pc:docChgLst>
  <pc:docChgLst>
    <pc:chgData name="Usha Sham" userId="S::usha.sham@kyndryl.com::8f49f16f-fe92-41e2-a6dc-95c296634d1c" providerId="AD" clId="Web-{60808FE5-810E-467F-99B5-8C8D4FA3357B}"/>
    <pc:docChg chg="modSld">
      <pc:chgData name="Usha Sham" userId="S::usha.sham@kyndryl.com::8f49f16f-fe92-41e2-a6dc-95c296634d1c" providerId="AD" clId="Web-{60808FE5-810E-467F-99B5-8C8D4FA3357B}" dt="2024-04-03T10:37:08.442" v="35" actId="1076"/>
      <pc:docMkLst>
        <pc:docMk/>
      </pc:docMkLst>
      <pc:sldChg chg="modSp">
        <pc:chgData name="Usha Sham" userId="S::usha.sham@kyndryl.com::8f49f16f-fe92-41e2-a6dc-95c296634d1c" providerId="AD" clId="Web-{60808FE5-810E-467F-99B5-8C8D4FA3357B}" dt="2024-04-03T10:37:08.442" v="35" actId="1076"/>
        <pc:sldMkLst>
          <pc:docMk/>
          <pc:sldMk cId="1347939029" sldId="2147483463"/>
        </pc:sldMkLst>
        <pc:spChg chg="mod">
          <ac:chgData name="Usha Sham" userId="S::usha.sham@kyndryl.com::8f49f16f-fe92-41e2-a6dc-95c296634d1c" providerId="AD" clId="Web-{60808FE5-810E-467F-99B5-8C8D4FA3357B}" dt="2024-04-03T10:34:08.118" v="15" actId="1076"/>
          <ac:spMkLst>
            <pc:docMk/>
            <pc:sldMk cId="1347939029" sldId="2147483463"/>
            <ac:spMk id="87" creationId="{57069AC4-81C9-A5E7-D86F-53964EF76E5E}"/>
          </ac:spMkLst>
        </pc:spChg>
        <pc:spChg chg="mod">
          <ac:chgData name="Usha Sham" userId="S::usha.sham@kyndryl.com::8f49f16f-fe92-41e2-a6dc-95c296634d1c" providerId="AD" clId="Web-{60808FE5-810E-467F-99B5-8C8D4FA3357B}" dt="2024-04-03T10:34:08.164" v="16" actId="1076"/>
          <ac:spMkLst>
            <pc:docMk/>
            <pc:sldMk cId="1347939029" sldId="2147483463"/>
            <ac:spMk id="109" creationId="{195AB255-598D-D603-1ADC-8377B193AD45}"/>
          </ac:spMkLst>
        </pc:spChg>
        <pc:spChg chg="mod">
          <ac:chgData name="Usha Sham" userId="S::usha.sham@kyndryl.com::8f49f16f-fe92-41e2-a6dc-95c296634d1c" providerId="AD" clId="Web-{60808FE5-810E-467F-99B5-8C8D4FA3357B}" dt="2024-04-03T10:34:08.227" v="17" actId="1076"/>
          <ac:spMkLst>
            <pc:docMk/>
            <pc:sldMk cId="1347939029" sldId="2147483463"/>
            <ac:spMk id="111" creationId="{D7057509-68FA-C5C8-0143-9E7558DA2D34}"/>
          </ac:spMkLst>
        </pc:spChg>
        <pc:spChg chg="mod">
          <ac:chgData name="Usha Sham" userId="S::usha.sham@kyndryl.com::8f49f16f-fe92-41e2-a6dc-95c296634d1c" providerId="AD" clId="Web-{60808FE5-810E-467F-99B5-8C8D4FA3357B}" dt="2024-04-03T10:34:08.289" v="18" actId="1076"/>
          <ac:spMkLst>
            <pc:docMk/>
            <pc:sldMk cId="1347939029" sldId="2147483463"/>
            <ac:spMk id="115" creationId="{ACB47F89-2A7F-C9CE-88A0-96A203F720B3}"/>
          </ac:spMkLst>
        </pc:spChg>
        <pc:spChg chg="mod">
          <ac:chgData name="Usha Sham" userId="S::usha.sham@kyndryl.com::8f49f16f-fe92-41e2-a6dc-95c296634d1c" providerId="AD" clId="Web-{60808FE5-810E-467F-99B5-8C8D4FA3357B}" dt="2024-04-03T10:34:08.383" v="19" actId="1076"/>
          <ac:spMkLst>
            <pc:docMk/>
            <pc:sldMk cId="1347939029" sldId="2147483463"/>
            <ac:spMk id="117" creationId="{FE6C512A-2202-0582-4C7C-F5F3A78D1B6D}"/>
          </ac:spMkLst>
        </pc:spChg>
        <pc:spChg chg="mod">
          <ac:chgData name="Usha Sham" userId="S::usha.sham@kyndryl.com::8f49f16f-fe92-41e2-a6dc-95c296634d1c" providerId="AD" clId="Web-{60808FE5-810E-467F-99B5-8C8D4FA3357B}" dt="2024-04-03T10:37:08.442" v="35" actId="1076"/>
          <ac:spMkLst>
            <pc:docMk/>
            <pc:sldMk cId="1347939029" sldId="2147483463"/>
            <ac:spMk id="169" creationId="{C7770D44-ABCB-B7D1-7312-2512FC30FB8F}"/>
          </ac:spMkLst>
        </pc:spChg>
        <pc:spChg chg="mod">
          <ac:chgData name="Usha Sham" userId="S::usha.sham@kyndryl.com::8f49f16f-fe92-41e2-a6dc-95c296634d1c" providerId="AD" clId="Web-{60808FE5-810E-467F-99B5-8C8D4FA3357B}" dt="2024-04-03T10:33:10.489" v="2" actId="1076"/>
          <ac:spMkLst>
            <pc:docMk/>
            <pc:sldMk cId="1347939029" sldId="2147483463"/>
            <ac:spMk id="201" creationId="{0F63896D-C3DE-C21A-B6E4-7EE5320330FD}"/>
          </ac:spMkLst>
        </pc:spChg>
        <pc:spChg chg="mod">
          <ac:chgData name="Usha Sham" userId="S::usha.sham@kyndryl.com::8f49f16f-fe92-41e2-a6dc-95c296634d1c" providerId="AD" clId="Web-{60808FE5-810E-467F-99B5-8C8D4FA3357B}" dt="2024-04-03T10:33:16.411" v="3" actId="1076"/>
          <ac:spMkLst>
            <pc:docMk/>
            <pc:sldMk cId="1347939029" sldId="2147483463"/>
            <ac:spMk id="202" creationId="{15405872-44D4-6BEE-96E7-1222D2901A44}"/>
          </ac:spMkLst>
        </pc:spChg>
        <pc:spChg chg="mod">
          <ac:chgData name="Usha Sham" userId="S::usha.sham@kyndryl.com::8f49f16f-fe92-41e2-a6dc-95c296634d1c" providerId="AD" clId="Web-{60808FE5-810E-467F-99B5-8C8D4FA3357B}" dt="2024-04-03T10:33:21.364" v="4" actId="1076"/>
          <ac:spMkLst>
            <pc:docMk/>
            <pc:sldMk cId="1347939029" sldId="2147483463"/>
            <ac:spMk id="203" creationId="{B1E1B622-01D8-97C5-68AC-0C9F70670979}"/>
          </ac:spMkLst>
        </pc:spChg>
        <pc:spChg chg="mod">
          <ac:chgData name="Usha Sham" userId="S::usha.sham@kyndryl.com::8f49f16f-fe92-41e2-a6dc-95c296634d1c" providerId="AD" clId="Web-{60808FE5-810E-467F-99B5-8C8D4FA3357B}" dt="2024-04-03T10:33:23.630" v="5" actId="1076"/>
          <ac:spMkLst>
            <pc:docMk/>
            <pc:sldMk cId="1347939029" sldId="2147483463"/>
            <ac:spMk id="204" creationId="{762BAA75-B77A-44B0-5CCE-4EFC21854D80}"/>
          </ac:spMkLst>
        </pc:spChg>
        <pc:spChg chg="mod">
          <ac:chgData name="Usha Sham" userId="S::usha.sham@kyndryl.com::8f49f16f-fe92-41e2-a6dc-95c296634d1c" providerId="AD" clId="Web-{60808FE5-810E-467F-99B5-8C8D4FA3357B}" dt="2024-04-03T10:33:26.130" v="6" actId="1076"/>
          <ac:spMkLst>
            <pc:docMk/>
            <pc:sldMk cId="1347939029" sldId="2147483463"/>
            <ac:spMk id="205" creationId="{06804F4A-1A01-07A2-37E7-78E86B118807}"/>
          </ac:spMkLst>
        </pc:spChg>
        <pc:spChg chg="mod">
          <ac:chgData name="Usha Sham" userId="S::usha.sham@kyndryl.com::8f49f16f-fe92-41e2-a6dc-95c296634d1c" providerId="AD" clId="Web-{60808FE5-810E-467F-99B5-8C8D4FA3357B}" dt="2024-04-03T10:33:28.771" v="7" actId="1076"/>
          <ac:spMkLst>
            <pc:docMk/>
            <pc:sldMk cId="1347939029" sldId="2147483463"/>
            <ac:spMk id="206" creationId="{93A0FEA6-1C03-A5AC-DB1B-4C8F069A8308}"/>
          </ac:spMkLst>
        </pc:spChg>
        <pc:spChg chg="mod">
          <ac:chgData name="Usha Sham" userId="S::usha.sham@kyndryl.com::8f49f16f-fe92-41e2-a6dc-95c296634d1c" providerId="AD" clId="Web-{60808FE5-810E-467F-99B5-8C8D4FA3357B}" dt="2024-04-03T10:33:31.631" v="8" actId="1076"/>
          <ac:spMkLst>
            <pc:docMk/>
            <pc:sldMk cId="1347939029" sldId="2147483463"/>
            <ac:spMk id="207" creationId="{2F88F648-CC45-FDE1-4E62-A87140C37047}"/>
          </ac:spMkLst>
        </pc:spChg>
        <pc:spChg chg="mod">
          <ac:chgData name="Usha Sham" userId="S::usha.sham@kyndryl.com::8f49f16f-fe92-41e2-a6dc-95c296634d1c" providerId="AD" clId="Web-{60808FE5-810E-467F-99B5-8C8D4FA3357B}" dt="2024-04-03T10:36:02.454" v="30" actId="14100"/>
          <ac:spMkLst>
            <pc:docMk/>
            <pc:sldMk cId="1347939029" sldId="2147483463"/>
            <ac:spMk id="208" creationId="{37E170E8-A146-F03B-96A7-792CAABF919B}"/>
          </ac:spMkLst>
        </pc:spChg>
      </pc:sldChg>
      <pc:sldChg chg="modSp">
        <pc:chgData name="Usha Sham" userId="S::usha.sham@kyndryl.com::8f49f16f-fe92-41e2-a6dc-95c296634d1c" providerId="AD" clId="Web-{60808FE5-810E-467F-99B5-8C8D4FA3357B}" dt="2024-04-03T10:36:21.455" v="34" actId="20577"/>
        <pc:sldMkLst>
          <pc:docMk/>
          <pc:sldMk cId="4139057302" sldId="2147483464"/>
        </pc:sldMkLst>
        <pc:spChg chg="mod">
          <ac:chgData name="Usha Sham" userId="S::usha.sham@kyndryl.com::8f49f16f-fe92-41e2-a6dc-95c296634d1c" providerId="AD" clId="Web-{60808FE5-810E-467F-99B5-8C8D4FA3357B}" dt="2024-04-03T10:36:12.017" v="32" actId="20577"/>
          <ac:spMkLst>
            <pc:docMk/>
            <pc:sldMk cId="4139057302" sldId="2147483464"/>
            <ac:spMk id="14" creationId="{9D6A0B1B-9F56-E808-C5BE-8119004BBB0F}"/>
          </ac:spMkLst>
        </pc:spChg>
        <pc:spChg chg="mod">
          <ac:chgData name="Usha Sham" userId="S::usha.sham@kyndryl.com::8f49f16f-fe92-41e2-a6dc-95c296634d1c" providerId="AD" clId="Web-{60808FE5-810E-467F-99B5-8C8D4FA3357B}" dt="2024-04-03T10:36:21.455" v="34" actId="20577"/>
          <ac:spMkLst>
            <pc:docMk/>
            <pc:sldMk cId="4139057302" sldId="2147483464"/>
            <ac:spMk id="23" creationId="{49CD1957-503A-D643-DFE4-3F4EDEB21446}"/>
          </ac:spMkLst>
        </pc:spChg>
      </pc:sldChg>
    </pc:docChg>
  </pc:docChgLst>
  <pc:docChgLst>
    <pc:chgData name="KAVITHA SURESH KUMAR" userId="S::kavitha.suresh.kumar@kyndryl.com::1dbcaaab-b76c-4fef-9e61-292b07d8601d" providerId="AD" clId="Web-{3106FB23-DB1C-0A19-F8EB-60B9A97C236C}"/>
    <pc:docChg chg="modSld">
      <pc:chgData name="KAVITHA SURESH KUMAR" userId="S::kavitha.suresh.kumar@kyndryl.com::1dbcaaab-b76c-4fef-9e61-292b07d8601d" providerId="AD" clId="Web-{3106FB23-DB1C-0A19-F8EB-60B9A97C236C}" dt="2024-03-31T16:21:18.939" v="9" actId="20577"/>
      <pc:docMkLst>
        <pc:docMk/>
      </pc:docMkLst>
      <pc:sldChg chg="delSp modSp">
        <pc:chgData name="KAVITHA SURESH KUMAR" userId="S::kavitha.suresh.kumar@kyndryl.com::1dbcaaab-b76c-4fef-9e61-292b07d8601d" providerId="AD" clId="Web-{3106FB23-DB1C-0A19-F8EB-60B9A97C236C}" dt="2024-03-31T16:21:18.939" v="9" actId="20577"/>
        <pc:sldMkLst>
          <pc:docMk/>
          <pc:sldMk cId="656332573" sldId="2147479421"/>
        </pc:sldMkLst>
        <pc:spChg chg="mod">
          <ac:chgData name="KAVITHA SURESH KUMAR" userId="S::kavitha.suresh.kumar@kyndryl.com::1dbcaaab-b76c-4fef-9e61-292b07d8601d" providerId="AD" clId="Web-{3106FB23-DB1C-0A19-F8EB-60B9A97C236C}" dt="2024-03-31T16:21:09.220" v="6" actId="14100"/>
          <ac:spMkLst>
            <pc:docMk/>
            <pc:sldMk cId="656332573" sldId="2147479421"/>
            <ac:spMk id="1156" creationId="{00F0A9EC-DA78-A429-AAD0-8FDA6683D565}"/>
          </ac:spMkLst>
        </pc:spChg>
        <pc:spChg chg="mod">
          <ac:chgData name="KAVITHA SURESH KUMAR" userId="S::kavitha.suresh.kumar@kyndryl.com::1dbcaaab-b76c-4fef-9e61-292b07d8601d" providerId="AD" clId="Web-{3106FB23-DB1C-0A19-F8EB-60B9A97C236C}" dt="2024-03-31T16:21:18.939" v="9" actId="20577"/>
          <ac:spMkLst>
            <pc:docMk/>
            <pc:sldMk cId="656332573" sldId="2147479421"/>
            <ac:spMk id="1158" creationId="{8D8C1400-0035-68DB-9E34-D9DC70B62E8D}"/>
          </ac:spMkLst>
        </pc:spChg>
        <pc:grpChg chg="del">
          <ac:chgData name="KAVITHA SURESH KUMAR" userId="S::kavitha.suresh.kumar@kyndryl.com::1dbcaaab-b76c-4fef-9e61-292b07d8601d" providerId="AD" clId="Web-{3106FB23-DB1C-0A19-F8EB-60B9A97C236C}" dt="2024-03-31T16:21:09.860" v="7"/>
          <ac:grpSpMkLst>
            <pc:docMk/>
            <pc:sldMk cId="656332573" sldId="2147479421"/>
            <ac:grpSpMk id="1249" creationId="{C52D0486-9A2A-CD73-074E-F6B8CA9B2606}"/>
          </ac:grpSpMkLst>
        </pc:grpChg>
        <pc:picChg chg="del">
          <ac:chgData name="KAVITHA SURESH KUMAR" userId="S::kavitha.suresh.kumar@kyndryl.com::1dbcaaab-b76c-4fef-9e61-292b07d8601d" providerId="AD" clId="Web-{3106FB23-DB1C-0A19-F8EB-60B9A97C236C}" dt="2024-03-31T16:21:09.860" v="7"/>
          <ac:picMkLst>
            <pc:docMk/>
            <pc:sldMk cId="656332573" sldId="2147479421"/>
            <ac:picMk id="1175" creationId="{4969B357-CDA5-5C4B-4C87-AA93903E3E75}"/>
          </ac:picMkLst>
        </pc:picChg>
      </pc:sldChg>
      <pc:sldChg chg="addSp delSp modSp">
        <pc:chgData name="KAVITHA SURESH KUMAR" userId="S::kavitha.suresh.kumar@kyndryl.com::1dbcaaab-b76c-4fef-9e61-292b07d8601d" providerId="AD" clId="Web-{3106FB23-DB1C-0A19-F8EB-60B9A97C236C}" dt="2024-03-31T15:55:39.273" v="1"/>
        <pc:sldMkLst>
          <pc:docMk/>
          <pc:sldMk cId="367723867" sldId="2147483438"/>
        </pc:sldMkLst>
        <pc:spChg chg="del">
          <ac:chgData name="KAVITHA SURESH KUMAR" userId="S::kavitha.suresh.kumar@kyndryl.com::1dbcaaab-b76c-4fef-9e61-292b07d8601d" providerId="AD" clId="Web-{3106FB23-DB1C-0A19-F8EB-60B9A97C236C}" dt="2024-03-31T15:55:39.273" v="1"/>
          <ac:spMkLst>
            <pc:docMk/>
            <pc:sldMk cId="367723867" sldId="2147483438"/>
            <ac:spMk id="8" creationId="{D75A97D2-A4EA-9E5F-5A65-C058D3D8D910}"/>
          </ac:spMkLst>
        </pc:spChg>
        <pc:spChg chg="add mod">
          <ac:chgData name="KAVITHA SURESH KUMAR" userId="S::kavitha.suresh.kumar@kyndryl.com::1dbcaaab-b76c-4fef-9e61-292b07d8601d" providerId="AD" clId="Web-{3106FB23-DB1C-0A19-F8EB-60B9A97C236C}" dt="2024-03-31T15:55:39.273" v="1"/>
          <ac:spMkLst>
            <pc:docMk/>
            <pc:sldMk cId="367723867" sldId="2147483438"/>
            <ac:spMk id="43" creationId="{E74957FD-8E3A-7BE1-9C6D-85C3CB91025F}"/>
          </ac:spMkLst>
        </pc:spChg>
      </pc:sldChg>
      <pc:sldChg chg="delSp">
        <pc:chgData name="KAVITHA SURESH KUMAR" userId="S::kavitha.suresh.kumar@kyndryl.com::1dbcaaab-b76c-4fef-9e61-292b07d8601d" providerId="AD" clId="Web-{3106FB23-DB1C-0A19-F8EB-60B9A97C236C}" dt="2024-03-31T15:55:17.632" v="0"/>
        <pc:sldMkLst>
          <pc:docMk/>
          <pc:sldMk cId="4012828597" sldId="2147483445"/>
        </pc:sldMkLst>
        <pc:picChg chg="del">
          <ac:chgData name="KAVITHA SURESH KUMAR" userId="S::kavitha.suresh.kumar@kyndryl.com::1dbcaaab-b76c-4fef-9e61-292b07d8601d" providerId="AD" clId="Web-{3106FB23-DB1C-0A19-F8EB-60B9A97C236C}" dt="2024-03-31T15:55:17.632" v="0"/>
          <ac:picMkLst>
            <pc:docMk/>
            <pc:sldMk cId="4012828597" sldId="2147483445"/>
            <ac:picMk id="133" creationId="{52C3FB14-F61F-DF69-9FBB-CB8A7A5B814A}"/>
          </ac:picMkLst>
        </pc:picChg>
      </pc:sldChg>
    </pc:docChg>
  </pc:docChgLst>
  <pc:docChgLst>
    <pc:chgData name="VIDYASREE BHARATHWAJ" userId="4542d278-84bd-42ea-8f88-296c7ac06903" providerId="ADAL" clId="{D750DFC1-CB18-43BF-BDB3-736E71C48FA2}"/>
    <pc:docChg chg="undo custSel addSld delSld modSld sldOrd delMainMaster modMainMaster">
      <pc:chgData name="VIDYASREE BHARATHWAJ" userId="4542d278-84bd-42ea-8f88-296c7ac06903" providerId="ADAL" clId="{D750DFC1-CB18-43BF-BDB3-736E71C48FA2}" dt="2024-02-27T16:04:01.133" v="1582" actId="1076"/>
      <pc:docMkLst>
        <pc:docMk/>
      </pc:docMkLst>
      <pc:sldChg chg="modSp del mod modTransition">
        <pc:chgData name="VIDYASREE BHARATHWAJ" userId="4542d278-84bd-42ea-8f88-296c7ac06903" providerId="ADAL" clId="{D750DFC1-CB18-43BF-BDB3-736E71C48FA2}" dt="2024-02-27T16:02:00.706" v="1567" actId="47"/>
        <pc:sldMkLst>
          <pc:docMk/>
          <pc:sldMk cId="4268875217" sldId="256"/>
        </pc:sldMkLst>
        <pc:spChg chg="mod">
          <ac:chgData name="VIDYASREE BHARATHWAJ" userId="4542d278-84bd-42ea-8f88-296c7ac06903" providerId="ADAL" clId="{D750DFC1-CB18-43BF-BDB3-736E71C48FA2}" dt="2024-02-27T07:10:13.167" v="86" actId="403"/>
          <ac:spMkLst>
            <pc:docMk/>
            <pc:sldMk cId="4268875217" sldId="256"/>
            <ac:spMk id="5" creationId="{7D790379-E264-BBC7-D1CC-1F285764C28E}"/>
          </ac:spMkLst>
        </pc:spChg>
      </pc:sldChg>
      <pc:sldChg chg="modSp del mod modTransition">
        <pc:chgData name="VIDYASREE BHARATHWAJ" userId="4542d278-84bd-42ea-8f88-296c7ac06903" providerId="ADAL" clId="{D750DFC1-CB18-43BF-BDB3-736E71C48FA2}" dt="2024-02-27T16:02:01.351" v="1568" actId="47"/>
        <pc:sldMkLst>
          <pc:docMk/>
          <pc:sldMk cId="2399347274" sldId="257"/>
        </pc:sldMkLst>
        <pc:spChg chg="mod">
          <ac:chgData name="VIDYASREE BHARATHWAJ" userId="4542d278-84bd-42ea-8f88-296c7ac06903" providerId="ADAL" clId="{D750DFC1-CB18-43BF-BDB3-736E71C48FA2}" dt="2024-02-27T08:26:27.567" v="981" actId="1076"/>
          <ac:spMkLst>
            <pc:docMk/>
            <pc:sldMk cId="2399347274" sldId="257"/>
            <ac:spMk id="5" creationId="{F01F8796-FBEB-8102-2A9C-6639497689DC}"/>
          </ac:spMkLst>
        </pc:spChg>
      </pc:sldChg>
      <pc:sldChg chg="del modTransition">
        <pc:chgData name="VIDYASREE BHARATHWAJ" userId="4542d278-84bd-42ea-8f88-296c7ac06903" providerId="ADAL" clId="{D750DFC1-CB18-43BF-BDB3-736E71C48FA2}" dt="2024-02-27T16:02:02.050" v="1569" actId="47"/>
        <pc:sldMkLst>
          <pc:docMk/>
          <pc:sldMk cId="4294697771" sldId="258"/>
        </pc:sldMkLst>
      </pc:sldChg>
      <pc:sldChg chg="addSp modSp mod modTransition modAnim">
        <pc:chgData name="VIDYASREE BHARATHWAJ" userId="4542d278-84bd-42ea-8f88-296c7ac06903" providerId="ADAL" clId="{D750DFC1-CB18-43BF-BDB3-736E71C48FA2}" dt="2024-02-27T08:28:00.645" v="986"/>
        <pc:sldMkLst>
          <pc:docMk/>
          <pc:sldMk cId="3557077531" sldId="260"/>
        </pc:sldMkLst>
        <pc:spChg chg="mod">
          <ac:chgData name="VIDYASREE BHARATHWAJ" userId="4542d278-84bd-42ea-8f88-296c7ac06903" providerId="ADAL" clId="{D750DFC1-CB18-43BF-BDB3-736E71C48FA2}" dt="2024-02-26T08:38:51.772" v="2" actId="20577"/>
          <ac:spMkLst>
            <pc:docMk/>
            <pc:sldMk cId="3557077531" sldId="260"/>
            <ac:spMk id="2" creationId="{346DFDF4-2F14-CB42-36D4-8ECCE30A57B7}"/>
          </ac:spMkLst>
        </pc:spChg>
        <pc:spChg chg="add mod">
          <ac:chgData name="VIDYASREE BHARATHWAJ" userId="4542d278-84bd-42ea-8f88-296c7ac06903" providerId="ADAL" clId="{D750DFC1-CB18-43BF-BDB3-736E71C48FA2}" dt="2024-02-27T07:08:19.617" v="80" actId="1076"/>
          <ac:spMkLst>
            <pc:docMk/>
            <pc:sldMk cId="3557077531" sldId="260"/>
            <ac:spMk id="3" creationId="{F63AC342-F7F1-B0C5-0757-A40852D18B1C}"/>
          </ac:spMkLst>
        </pc:spChg>
      </pc:sldChg>
      <pc:sldChg chg="del modTransition">
        <pc:chgData name="VIDYASREE BHARATHWAJ" userId="4542d278-84bd-42ea-8f88-296c7ac06903" providerId="ADAL" clId="{D750DFC1-CB18-43BF-BDB3-736E71C48FA2}" dt="2024-02-27T16:03:00.278" v="1570" actId="47"/>
        <pc:sldMkLst>
          <pc:docMk/>
          <pc:sldMk cId="4239619256" sldId="291"/>
        </pc:sldMkLst>
      </pc:sldChg>
      <pc:sldChg chg="modSp del mod ord modAnim">
        <pc:chgData name="VIDYASREE BHARATHWAJ" userId="4542d278-84bd-42ea-8f88-296c7ac06903" providerId="ADAL" clId="{D750DFC1-CB18-43BF-BDB3-736E71C48FA2}" dt="2024-02-27T08:26:13.661" v="980" actId="47"/>
        <pc:sldMkLst>
          <pc:docMk/>
          <pc:sldMk cId="1469883141" sldId="409"/>
        </pc:sldMkLst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3" creationId="{E5D8E6C5-60F3-D442-B611-811EC3A45B3E}"/>
          </ac:spMkLst>
        </pc:spChg>
        <pc:spChg chg="mod">
          <ac:chgData name="VIDYASREE BHARATHWAJ" userId="4542d278-84bd-42ea-8f88-296c7ac06903" providerId="ADAL" clId="{D750DFC1-CB18-43BF-BDB3-736E71C48FA2}" dt="2024-02-27T07:52:57.752" v="485" actId="1076"/>
          <ac:spMkLst>
            <pc:docMk/>
            <pc:sldMk cId="1469883141" sldId="409"/>
            <ac:spMk id="4" creationId="{E6ECF9F6-9BCC-0741-ABEF-CE560FF2AD9F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18" creationId="{822F5EB7-0102-3FCD-BB82-3981FB9B26E9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19" creationId="{4275E3D1-6638-1C95-F67A-7BD56792FCD7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20" creationId="{47B01ECB-7038-E9C6-56F7-2D334C4412DA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37" creationId="{082CBABA-AEE9-3919-492B-1322FBB57232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38" creationId="{B044CDDF-8A2C-9C9E-15AE-20DE7A83AE71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39" creationId="{BDEF1386-1CED-8E9C-CB88-9D0E6013E51C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40" creationId="{0D1D48A2-A642-D758-C786-9C548AAB030C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41" creationId="{DB0A4B70-597C-6938-5384-9C28F5F53C32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42" creationId="{D5EE5BB8-6A04-E840-436B-50BE61FF238D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43" creationId="{251D7427-2067-14FF-2A58-7FF1473EE669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44" creationId="{1C188F64-7B5E-4522-3428-68AAFCA82954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45" creationId="{EEF6599F-153C-FFE2-A214-ECF28CB5490D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46" creationId="{C4602EF5-E374-6BDE-6C5E-BD4AB07061ED}"/>
          </ac:spMkLst>
        </pc:spChg>
        <pc:spChg chg="mod">
          <ac:chgData name="VIDYASREE BHARATHWAJ" userId="4542d278-84bd-42ea-8f88-296c7ac06903" providerId="ADAL" clId="{D750DFC1-CB18-43BF-BDB3-736E71C48FA2}" dt="2024-02-27T07:48:05.223" v="468" actId="20577"/>
          <ac:spMkLst>
            <pc:docMk/>
            <pc:sldMk cId="1469883141" sldId="409"/>
            <ac:spMk id="50" creationId="{C2146516-8C38-1569-0F98-55E567522798}"/>
          </ac:spMkLst>
        </pc:spChg>
        <pc:spChg chg="mod">
          <ac:chgData name="VIDYASREE BHARATHWAJ" userId="4542d278-84bd-42ea-8f88-296c7ac06903" providerId="ADAL" clId="{D750DFC1-CB18-43BF-BDB3-736E71C48FA2}" dt="2024-02-27T07:54:40.541" v="493" actId="1076"/>
          <ac:spMkLst>
            <pc:docMk/>
            <pc:sldMk cId="1469883141" sldId="409"/>
            <ac:spMk id="51" creationId="{B0B2D7DD-A821-10CF-5A33-67D5C7DDE38B}"/>
          </ac:spMkLst>
        </pc:spChg>
        <pc:grpChg chg="mod">
          <ac:chgData name="VIDYASREE BHARATHWAJ" userId="4542d278-84bd-42ea-8f88-296c7ac06903" providerId="ADAL" clId="{D750DFC1-CB18-43BF-BDB3-736E71C48FA2}" dt="2024-02-27T07:54:40.541" v="493" actId="1076"/>
          <ac:grpSpMkLst>
            <pc:docMk/>
            <pc:sldMk cId="1469883141" sldId="409"/>
            <ac:grpSpMk id="5" creationId="{C8DF0116-B821-75FF-0B90-BBFBF3AF8B50}"/>
          </ac:grpSpMkLst>
        </pc:grpChg>
        <pc:grpChg chg="mod">
          <ac:chgData name="VIDYASREE BHARATHWAJ" userId="4542d278-84bd-42ea-8f88-296c7ac06903" providerId="ADAL" clId="{D750DFC1-CB18-43BF-BDB3-736E71C48FA2}" dt="2024-02-27T07:54:40.541" v="493" actId="1076"/>
          <ac:grpSpMkLst>
            <pc:docMk/>
            <pc:sldMk cId="1469883141" sldId="409"/>
            <ac:grpSpMk id="47" creationId="{8405589E-E54D-2FE5-57C3-51564E0360C9}"/>
          </ac:grpSpMkLst>
        </pc:grpChg>
        <pc:picChg chg="mod">
          <ac:chgData name="VIDYASREE BHARATHWAJ" userId="4542d278-84bd-42ea-8f88-296c7ac06903" providerId="ADAL" clId="{D750DFC1-CB18-43BF-BDB3-736E71C48FA2}" dt="2024-02-27T07:54:40.541" v="493" actId="1076"/>
          <ac:picMkLst>
            <pc:docMk/>
            <pc:sldMk cId="1469883141" sldId="409"/>
            <ac:picMk id="2" creationId="{F3078249-DCB4-E627-DF5B-64553F7BC8A6}"/>
          </ac:picMkLst>
        </pc:picChg>
        <pc:picChg chg="mod">
          <ac:chgData name="VIDYASREE BHARATHWAJ" userId="4542d278-84bd-42ea-8f88-296c7ac06903" providerId="ADAL" clId="{D750DFC1-CB18-43BF-BDB3-736E71C48FA2}" dt="2024-02-27T07:54:40.541" v="493" actId="1076"/>
          <ac:picMkLst>
            <pc:docMk/>
            <pc:sldMk cId="1469883141" sldId="409"/>
            <ac:picMk id="24" creationId="{7B82CF7C-FF3B-E275-97E6-672FF0C018E5}"/>
          </ac:picMkLst>
        </pc:picChg>
        <pc:picChg chg="mod">
          <ac:chgData name="VIDYASREE BHARATHWAJ" userId="4542d278-84bd-42ea-8f88-296c7ac06903" providerId="ADAL" clId="{D750DFC1-CB18-43BF-BDB3-736E71C48FA2}" dt="2024-02-27T07:54:40.541" v="493" actId="1076"/>
          <ac:picMkLst>
            <pc:docMk/>
            <pc:sldMk cId="1469883141" sldId="409"/>
            <ac:picMk id="25" creationId="{C2AB58BE-40A2-E281-6CDC-3DEBF78DD26D}"/>
          </ac:picMkLst>
        </pc:picChg>
        <pc:picChg chg="mod">
          <ac:chgData name="VIDYASREE BHARATHWAJ" userId="4542d278-84bd-42ea-8f88-296c7ac06903" providerId="ADAL" clId="{D750DFC1-CB18-43BF-BDB3-736E71C48FA2}" dt="2024-02-27T07:54:40.541" v="493" actId="1076"/>
          <ac:picMkLst>
            <pc:docMk/>
            <pc:sldMk cId="1469883141" sldId="409"/>
            <ac:picMk id="26" creationId="{D1E9679D-1898-481E-1345-7300D795B2F8}"/>
          </ac:picMkLst>
        </pc:picChg>
      </pc:sldChg>
      <pc:sldChg chg="modSp add del mod">
        <pc:chgData name="VIDYASREE BHARATHWAJ" userId="4542d278-84bd-42ea-8f88-296c7ac06903" providerId="ADAL" clId="{D750DFC1-CB18-43BF-BDB3-736E71C48FA2}" dt="2024-02-27T06:56:20.126" v="10" actId="47"/>
        <pc:sldMkLst>
          <pc:docMk/>
          <pc:sldMk cId="1280558461" sldId="2147470647"/>
        </pc:sldMkLst>
        <pc:spChg chg="mod">
          <ac:chgData name="VIDYASREE BHARATHWAJ" userId="4542d278-84bd-42ea-8f88-296c7ac06903" providerId="ADAL" clId="{D750DFC1-CB18-43BF-BDB3-736E71C48FA2}" dt="2024-02-27T06:55:54.759" v="7" actId="207"/>
          <ac:spMkLst>
            <pc:docMk/>
            <pc:sldMk cId="1280558461" sldId="2147470647"/>
            <ac:spMk id="32" creationId="{4160F81F-C51D-5D00-B525-D8E607C465FA}"/>
          </ac:spMkLst>
        </pc:spChg>
        <pc:spChg chg="mod">
          <ac:chgData name="VIDYASREE BHARATHWAJ" userId="4542d278-84bd-42ea-8f88-296c7ac06903" providerId="ADAL" clId="{D750DFC1-CB18-43BF-BDB3-736E71C48FA2}" dt="2024-02-27T06:55:51.523" v="6" actId="207"/>
          <ac:spMkLst>
            <pc:docMk/>
            <pc:sldMk cId="1280558461" sldId="2147470647"/>
            <ac:spMk id="33" creationId="{F3AD77A1-842C-F0BC-1F65-0FD7B8369F46}"/>
          </ac:spMkLst>
        </pc:spChg>
        <pc:spChg chg="mod">
          <ac:chgData name="VIDYASREE BHARATHWAJ" userId="4542d278-84bd-42ea-8f88-296c7ac06903" providerId="ADAL" clId="{D750DFC1-CB18-43BF-BDB3-736E71C48FA2}" dt="2024-02-27T06:55:57.375" v="8" actId="207"/>
          <ac:spMkLst>
            <pc:docMk/>
            <pc:sldMk cId="1280558461" sldId="2147470647"/>
            <ac:spMk id="36" creationId="{8D0D2EA2-0AEF-2D48-5963-AE195E76D1A6}"/>
          </ac:spMkLst>
        </pc:spChg>
        <pc:spChg chg="mod">
          <ac:chgData name="VIDYASREE BHARATHWAJ" userId="4542d278-84bd-42ea-8f88-296c7ac06903" providerId="ADAL" clId="{D750DFC1-CB18-43BF-BDB3-736E71C48FA2}" dt="2024-02-27T06:55:59.372" v="9" actId="207"/>
          <ac:spMkLst>
            <pc:docMk/>
            <pc:sldMk cId="1280558461" sldId="2147470647"/>
            <ac:spMk id="37" creationId="{45B58200-3175-4247-135F-AD700D8DA4EE}"/>
          </ac:spMkLst>
        </pc:spChg>
      </pc:sldChg>
      <pc:sldChg chg="mod ord modTransition modShow">
        <pc:chgData name="VIDYASREE BHARATHWAJ" userId="4542d278-84bd-42ea-8f88-296c7ac06903" providerId="ADAL" clId="{D750DFC1-CB18-43BF-BDB3-736E71C48FA2}" dt="2024-02-27T08:28:00.645" v="986"/>
        <pc:sldMkLst>
          <pc:docMk/>
          <pc:sldMk cId="3024654429" sldId="2147470648"/>
        </pc:sldMkLst>
      </pc:sldChg>
      <pc:sldChg chg="addSp modSp mod">
        <pc:chgData name="VIDYASREE BHARATHWAJ" userId="4542d278-84bd-42ea-8f88-296c7ac06903" providerId="ADAL" clId="{D750DFC1-CB18-43BF-BDB3-736E71C48FA2}" dt="2024-02-27T16:04:01.133" v="1582" actId="1076"/>
        <pc:sldMkLst>
          <pc:docMk/>
          <pc:sldMk cId="2491336425" sldId="2147474688"/>
        </pc:sldMkLst>
        <pc:spChg chg="mod">
          <ac:chgData name="VIDYASREE BHARATHWAJ" userId="4542d278-84bd-42ea-8f88-296c7ac06903" providerId="ADAL" clId="{D750DFC1-CB18-43BF-BDB3-736E71C48FA2}" dt="2024-02-27T16:03:56.555" v="1580" actId="1076"/>
          <ac:spMkLst>
            <pc:docMk/>
            <pc:sldMk cId="2491336425" sldId="2147474688"/>
            <ac:spMk id="3" creationId="{E0B5EE3A-490A-FEA4-480D-54D86987C149}"/>
          </ac:spMkLst>
        </pc:spChg>
        <pc:spChg chg="add mod">
          <ac:chgData name="VIDYASREE BHARATHWAJ" userId="4542d278-84bd-42ea-8f88-296c7ac06903" providerId="ADAL" clId="{D750DFC1-CB18-43BF-BDB3-736E71C48FA2}" dt="2024-02-27T16:04:01.133" v="1582" actId="1076"/>
          <ac:spMkLst>
            <pc:docMk/>
            <pc:sldMk cId="2491336425" sldId="2147474688"/>
            <ac:spMk id="4" creationId="{C26056F1-95A5-041F-2533-8B3BB95FC3C7}"/>
          </ac:spMkLst>
        </pc:spChg>
      </pc:sldChg>
      <pc:sldChg chg="addSp delSp modSp mod ord modTransition">
        <pc:chgData name="VIDYASREE BHARATHWAJ" userId="4542d278-84bd-42ea-8f88-296c7ac06903" providerId="ADAL" clId="{D750DFC1-CB18-43BF-BDB3-736E71C48FA2}" dt="2024-02-27T15:52:33.881" v="1550" actId="403"/>
        <pc:sldMkLst>
          <pc:docMk/>
          <pc:sldMk cId="1987483379" sldId="2147479416"/>
        </pc:sldMkLst>
        <pc:spChg chg="add mod">
          <ac:chgData name="VIDYASREE BHARATHWAJ" userId="4542d278-84bd-42ea-8f88-296c7ac06903" providerId="ADAL" clId="{D750DFC1-CB18-43BF-BDB3-736E71C48FA2}" dt="2024-02-27T07:53:11.431" v="487" actId="207"/>
          <ac:spMkLst>
            <pc:docMk/>
            <pc:sldMk cId="1987483379" sldId="2147479416"/>
            <ac:spMk id="2" creationId="{E837D2AA-17F4-4A02-24CE-2AF0DD249D92}"/>
          </ac:spMkLst>
        </pc:spChg>
        <pc:spChg chg="mod">
          <ac:chgData name="VIDYASREE BHARATHWAJ" userId="4542d278-84bd-42ea-8f88-296c7ac06903" providerId="ADAL" clId="{D750DFC1-CB18-43BF-BDB3-736E71C48FA2}" dt="2024-02-27T15:52:33.881" v="1550" actId="403"/>
          <ac:spMkLst>
            <pc:docMk/>
            <pc:sldMk cId="1987483379" sldId="2147479416"/>
            <ac:spMk id="4" creationId="{DD88E350-A48D-AC1C-909B-4E0B9AAB527E}"/>
          </ac:spMkLst>
        </pc:spChg>
        <pc:picChg chg="add del mod">
          <ac:chgData name="VIDYASREE BHARATHWAJ" userId="4542d278-84bd-42ea-8f88-296c7ac06903" providerId="ADAL" clId="{D750DFC1-CB18-43BF-BDB3-736E71C48FA2}" dt="2024-02-27T10:06:28.460" v="1514" actId="478"/>
          <ac:picMkLst>
            <pc:docMk/>
            <pc:sldMk cId="1987483379" sldId="2147479416"/>
            <ac:picMk id="6" creationId="{E488D641-47AC-2085-2359-27A7B1030AB4}"/>
          </ac:picMkLst>
        </pc:picChg>
        <pc:picChg chg="add mod">
          <ac:chgData name="VIDYASREE BHARATHWAJ" userId="4542d278-84bd-42ea-8f88-296c7ac06903" providerId="ADAL" clId="{D750DFC1-CB18-43BF-BDB3-736E71C48FA2}" dt="2024-02-27T10:21:35.012" v="1531" actId="14100"/>
          <ac:picMkLst>
            <pc:docMk/>
            <pc:sldMk cId="1987483379" sldId="2147479416"/>
            <ac:picMk id="7" creationId="{3DAFCDE8-3893-0086-A6C7-CB083D68D2FC}"/>
          </ac:picMkLst>
        </pc:picChg>
      </pc:sldChg>
      <pc:sldChg chg="addSp delSp modSp add mod ord modTransition">
        <pc:chgData name="VIDYASREE BHARATHWAJ" userId="4542d278-84bd-42ea-8f88-296c7ac06903" providerId="ADAL" clId="{D750DFC1-CB18-43BF-BDB3-736E71C48FA2}" dt="2024-02-27T10:21:39.828" v="1532" actId="14100"/>
        <pc:sldMkLst>
          <pc:docMk/>
          <pc:sldMk cId="133153755" sldId="2147479417"/>
        </pc:sldMkLst>
        <pc:spChg chg="mod">
          <ac:chgData name="VIDYASREE BHARATHWAJ" userId="4542d278-84bd-42ea-8f88-296c7ac06903" providerId="ADAL" clId="{D750DFC1-CB18-43BF-BDB3-736E71C48FA2}" dt="2024-02-27T08:08:35.397" v="512" actId="1076"/>
          <ac:spMkLst>
            <pc:docMk/>
            <pc:sldMk cId="133153755" sldId="2147479417"/>
            <ac:spMk id="4" creationId="{FFEEF5C5-D5F2-563C-CF3D-A3EF99DD8997}"/>
          </ac:spMkLst>
        </pc:spChg>
        <pc:spChg chg="add mod">
          <ac:chgData name="VIDYASREE BHARATHWAJ" userId="4542d278-84bd-42ea-8f88-296c7ac06903" providerId="ADAL" clId="{D750DFC1-CB18-43BF-BDB3-736E71C48FA2}" dt="2024-02-27T08:24:48.534" v="974" actId="1076"/>
          <ac:spMkLst>
            <pc:docMk/>
            <pc:sldMk cId="133153755" sldId="2147479417"/>
            <ac:spMk id="8" creationId="{46CBB4E8-E791-330E-983E-5180142CAB31}"/>
          </ac:spMkLst>
        </pc:spChg>
        <pc:spChg chg="add mod">
          <ac:chgData name="VIDYASREE BHARATHWAJ" userId="4542d278-84bd-42ea-8f88-296c7ac06903" providerId="ADAL" clId="{D750DFC1-CB18-43BF-BDB3-736E71C48FA2}" dt="2024-02-27T08:50:39.287" v="1019" actId="207"/>
          <ac:spMkLst>
            <pc:docMk/>
            <pc:sldMk cId="133153755" sldId="2147479417"/>
            <ac:spMk id="9" creationId="{5F303AF2-A2F7-00B9-A1A5-151CEC842E42}"/>
          </ac:spMkLst>
        </pc:spChg>
        <pc:spChg chg="add mod">
          <ac:chgData name="VIDYASREE BHARATHWAJ" userId="4542d278-84bd-42ea-8f88-296c7ac06903" providerId="ADAL" clId="{D750DFC1-CB18-43BF-BDB3-736E71C48FA2}" dt="2024-02-27T08:24:42.112" v="972" actId="1076"/>
          <ac:spMkLst>
            <pc:docMk/>
            <pc:sldMk cId="133153755" sldId="2147479417"/>
            <ac:spMk id="10" creationId="{965D7AE2-E900-1164-9577-473A18D528CE}"/>
          </ac:spMkLst>
        </pc:spChg>
        <pc:spChg chg="add mod">
          <ac:chgData name="VIDYASREE BHARATHWAJ" userId="4542d278-84bd-42ea-8f88-296c7ac06903" providerId="ADAL" clId="{D750DFC1-CB18-43BF-BDB3-736E71C48FA2}" dt="2024-02-27T08:27:39.914" v="985" actId="20577"/>
          <ac:spMkLst>
            <pc:docMk/>
            <pc:sldMk cId="133153755" sldId="2147479417"/>
            <ac:spMk id="11" creationId="{B3B22BC1-A62C-6321-AD1B-3448688FCAF9}"/>
          </ac:spMkLst>
        </pc:spChg>
        <pc:spChg chg="add mod ord">
          <ac:chgData name="VIDYASREE BHARATHWAJ" userId="4542d278-84bd-42ea-8f88-296c7ac06903" providerId="ADAL" clId="{D750DFC1-CB18-43BF-BDB3-736E71C48FA2}" dt="2024-02-27T08:25:08.245" v="976" actId="14100"/>
          <ac:spMkLst>
            <pc:docMk/>
            <pc:sldMk cId="133153755" sldId="2147479417"/>
            <ac:spMk id="12" creationId="{A682B70C-42D5-9C30-127B-2878261FAA07}"/>
          </ac:spMkLst>
        </pc:spChg>
        <pc:spChg chg="add mod">
          <ac:chgData name="VIDYASREE BHARATHWAJ" userId="4542d278-84bd-42ea-8f88-296c7ac06903" providerId="ADAL" clId="{D750DFC1-CB18-43BF-BDB3-736E71C48FA2}" dt="2024-02-27T08:21:57.930" v="842" actId="20577"/>
          <ac:spMkLst>
            <pc:docMk/>
            <pc:sldMk cId="133153755" sldId="2147479417"/>
            <ac:spMk id="13" creationId="{011B13E5-56D3-C4AE-2D25-123348590059}"/>
          </ac:spMkLst>
        </pc:spChg>
        <pc:spChg chg="add mod">
          <ac:chgData name="VIDYASREE BHARATHWAJ" userId="4542d278-84bd-42ea-8f88-296c7ac06903" providerId="ADAL" clId="{D750DFC1-CB18-43BF-BDB3-736E71C48FA2}" dt="2024-02-27T08:21:58.756" v="843"/>
          <ac:spMkLst>
            <pc:docMk/>
            <pc:sldMk cId="133153755" sldId="2147479417"/>
            <ac:spMk id="14" creationId="{D797B40B-BD2D-A119-5FF0-B302445C0CAA}"/>
          </ac:spMkLst>
        </pc:spChg>
        <pc:spChg chg="add mod">
          <ac:chgData name="VIDYASREE BHARATHWAJ" userId="4542d278-84bd-42ea-8f88-296c7ac06903" providerId="ADAL" clId="{D750DFC1-CB18-43BF-BDB3-736E71C48FA2}" dt="2024-02-27T08:23:30.852" v="940" actId="113"/>
          <ac:spMkLst>
            <pc:docMk/>
            <pc:sldMk cId="133153755" sldId="2147479417"/>
            <ac:spMk id="15" creationId="{E6DF7F6B-C6E5-93DA-088C-B3517DB0013F}"/>
          </ac:spMkLst>
        </pc:spChg>
        <pc:spChg chg="mod">
          <ac:chgData name="VIDYASREE BHARATHWAJ" userId="4542d278-84bd-42ea-8f88-296c7ac06903" providerId="ADAL" clId="{D750DFC1-CB18-43BF-BDB3-736E71C48FA2}" dt="2024-02-27T08:22:14.810" v="846" actId="1076"/>
          <ac:spMkLst>
            <pc:docMk/>
            <pc:sldMk cId="133153755" sldId="2147479417"/>
            <ac:spMk id="37" creationId="{AE9A11CB-BDDC-D55A-5CC9-C2FB52326E84}"/>
          </ac:spMkLst>
        </pc:spChg>
        <pc:spChg chg="mod">
          <ac:chgData name="VIDYASREE BHARATHWAJ" userId="4542d278-84bd-42ea-8f88-296c7ac06903" providerId="ADAL" clId="{D750DFC1-CB18-43BF-BDB3-736E71C48FA2}" dt="2024-02-27T08:21:21.093" v="835" actId="20577"/>
          <ac:spMkLst>
            <pc:docMk/>
            <pc:sldMk cId="133153755" sldId="2147479417"/>
            <ac:spMk id="38" creationId="{A2AFC006-49F7-9ABF-2466-14E78F96C4B2}"/>
          </ac:spMkLst>
        </pc:spChg>
        <pc:spChg chg="del">
          <ac:chgData name="VIDYASREE BHARATHWAJ" userId="4542d278-84bd-42ea-8f88-296c7ac06903" providerId="ADAL" clId="{D750DFC1-CB18-43BF-BDB3-736E71C48FA2}" dt="2024-02-27T07:55:15.438" v="495" actId="478"/>
          <ac:spMkLst>
            <pc:docMk/>
            <pc:sldMk cId="133153755" sldId="2147479417"/>
            <ac:spMk id="39" creationId="{DE7333DA-2700-1B4C-2F2F-F87EEB7017B9}"/>
          </ac:spMkLst>
        </pc:spChg>
        <pc:spChg chg="del">
          <ac:chgData name="VIDYASREE BHARATHWAJ" userId="4542d278-84bd-42ea-8f88-296c7ac06903" providerId="ADAL" clId="{D750DFC1-CB18-43BF-BDB3-736E71C48FA2}" dt="2024-02-27T07:55:15.438" v="495" actId="478"/>
          <ac:spMkLst>
            <pc:docMk/>
            <pc:sldMk cId="133153755" sldId="2147479417"/>
            <ac:spMk id="40" creationId="{3141DA45-B3D4-7C28-5A19-A74108A0F1FC}"/>
          </ac:spMkLst>
        </pc:spChg>
        <pc:spChg chg="del">
          <ac:chgData name="VIDYASREE BHARATHWAJ" userId="4542d278-84bd-42ea-8f88-296c7ac06903" providerId="ADAL" clId="{D750DFC1-CB18-43BF-BDB3-736E71C48FA2}" dt="2024-02-27T07:55:15.438" v="495" actId="478"/>
          <ac:spMkLst>
            <pc:docMk/>
            <pc:sldMk cId="133153755" sldId="2147479417"/>
            <ac:spMk id="41" creationId="{E5698F04-D858-B2BB-C567-8B03CFE50229}"/>
          </ac:spMkLst>
        </pc:spChg>
        <pc:spChg chg="del">
          <ac:chgData name="VIDYASREE BHARATHWAJ" userId="4542d278-84bd-42ea-8f88-296c7ac06903" providerId="ADAL" clId="{D750DFC1-CB18-43BF-BDB3-736E71C48FA2}" dt="2024-02-27T07:55:15.438" v="495" actId="478"/>
          <ac:spMkLst>
            <pc:docMk/>
            <pc:sldMk cId="133153755" sldId="2147479417"/>
            <ac:spMk id="42" creationId="{B28749E2-D27D-44B9-0C77-E648B5B6F660}"/>
          </ac:spMkLst>
        </pc:spChg>
        <pc:spChg chg="del">
          <ac:chgData name="VIDYASREE BHARATHWAJ" userId="4542d278-84bd-42ea-8f88-296c7ac06903" providerId="ADAL" clId="{D750DFC1-CB18-43BF-BDB3-736E71C48FA2}" dt="2024-02-27T07:55:17.276" v="496" actId="478"/>
          <ac:spMkLst>
            <pc:docMk/>
            <pc:sldMk cId="133153755" sldId="2147479417"/>
            <ac:spMk id="44" creationId="{DF172840-92FD-A44E-E772-66268F50B61F}"/>
          </ac:spMkLst>
        </pc:spChg>
        <pc:spChg chg="del mod">
          <ac:chgData name="VIDYASREE BHARATHWAJ" userId="4542d278-84bd-42ea-8f88-296c7ac06903" providerId="ADAL" clId="{D750DFC1-CB18-43BF-BDB3-736E71C48FA2}" dt="2024-02-27T07:55:20.170" v="498" actId="478"/>
          <ac:spMkLst>
            <pc:docMk/>
            <pc:sldMk cId="133153755" sldId="2147479417"/>
            <ac:spMk id="45" creationId="{6F6C9A92-39EB-1143-02B9-6EE0BB81D9B5}"/>
          </ac:spMkLst>
        </pc:spChg>
        <pc:spChg chg="del">
          <ac:chgData name="VIDYASREE BHARATHWAJ" userId="4542d278-84bd-42ea-8f88-296c7ac06903" providerId="ADAL" clId="{D750DFC1-CB18-43BF-BDB3-736E71C48FA2}" dt="2024-02-27T07:55:17.276" v="496" actId="478"/>
          <ac:spMkLst>
            <pc:docMk/>
            <pc:sldMk cId="133153755" sldId="2147479417"/>
            <ac:spMk id="46" creationId="{76C51715-3538-24CB-1BFF-8373215A92CB}"/>
          </ac:spMkLst>
        </pc:spChg>
        <pc:spChg chg="mod">
          <ac:chgData name="VIDYASREE BHARATHWAJ" userId="4542d278-84bd-42ea-8f88-296c7ac06903" providerId="ADAL" clId="{D750DFC1-CB18-43BF-BDB3-736E71C48FA2}" dt="2024-02-27T08:50:13.473" v="1018" actId="207"/>
          <ac:spMkLst>
            <pc:docMk/>
            <pc:sldMk cId="133153755" sldId="2147479417"/>
            <ac:spMk id="51" creationId="{F8ED8910-2736-D1CD-F689-AC262103BD68}"/>
          </ac:spMkLst>
        </pc:spChg>
        <pc:grpChg chg="del">
          <ac:chgData name="VIDYASREE BHARATHWAJ" userId="4542d278-84bd-42ea-8f88-296c7ac06903" providerId="ADAL" clId="{D750DFC1-CB18-43BF-BDB3-736E71C48FA2}" dt="2024-02-27T07:55:15.438" v="495" actId="478"/>
          <ac:grpSpMkLst>
            <pc:docMk/>
            <pc:sldMk cId="133153755" sldId="2147479417"/>
            <ac:grpSpMk id="47" creationId="{4684B11E-7DD0-FB19-9F24-149001DB044A}"/>
          </ac:grpSpMkLst>
        </pc:grpChg>
        <pc:picChg chg="add del mod">
          <ac:chgData name="VIDYASREE BHARATHWAJ" userId="4542d278-84bd-42ea-8f88-296c7ac06903" providerId="ADAL" clId="{D750DFC1-CB18-43BF-BDB3-736E71C48FA2}" dt="2024-02-27T10:04:56.531" v="1498" actId="478"/>
          <ac:picMkLst>
            <pc:docMk/>
            <pc:sldMk cId="133153755" sldId="2147479417"/>
            <ac:picMk id="16" creationId="{65DFFF43-F5D7-37A1-E6B5-12191E8DEB30}"/>
          </ac:picMkLst>
        </pc:picChg>
        <pc:picChg chg="add mod">
          <ac:chgData name="VIDYASREE BHARATHWAJ" userId="4542d278-84bd-42ea-8f88-296c7ac06903" providerId="ADAL" clId="{D750DFC1-CB18-43BF-BDB3-736E71C48FA2}" dt="2024-02-27T10:21:39.828" v="1532" actId="14100"/>
          <ac:picMkLst>
            <pc:docMk/>
            <pc:sldMk cId="133153755" sldId="2147479417"/>
            <ac:picMk id="17" creationId="{4A9CCD71-1C0A-9CD4-A608-FE838B076633}"/>
          </ac:picMkLst>
        </pc:picChg>
        <pc:picChg chg="add del mod">
          <ac:chgData name="VIDYASREE BHARATHWAJ" userId="4542d278-84bd-42ea-8f88-296c7ac06903" providerId="ADAL" clId="{D750DFC1-CB18-43BF-BDB3-736E71C48FA2}" dt="2024-02-27T10:06:17.925" v="1511" actId="478"/>
          <ac:picMkLst>
            <pc:docMk/>
            <pc:sldMk cId="133153755" sldId="2147479417"/>
            <ac:picMk id="21" creationId="{5640D2A2-5F74-03A0-D17E-19D4F67D2B3B}"/>
          </ac:picMkLst>
        </pc:picChg>
      </pc:sldChg>
      <pc:sldChg chg="addSp delSp modSp new del mod setBg delAnim chgLayout">
        <pc:chgData name="VIDYASREE BHARATHWAJ" userId="4542d278-84bd-42ea-8f88-296c7ac06903" providerId="ADAL" clId="{D750DFC1-CB18-43BF-BDB3-736E71C48FA2}" dt="2024-02-27T08:47:31.522" v="1017" actId="47"/>
        <pc:sldMkLst>
          <pc:docMk/>
          <pc:sldMk cId="2807070045" sldId="2147479418"/>
        </pc:sldMkLst>
        <pc:spChg chg="del">
          <ac:chgData name="VIDYASREE BHARATHWAJ" userId="4542d278-84bd-42ea-8f88-296c7ac06903" providerId="ADAL" clId="{D750DFC1-CB18-43BF-BDB3-736E71C48FA2}" dt="2024-02-27T08:31:55.110" v="989" actId="478"/>
          <ac:spMkLst>
            <pc:docMk/>
            <pc:sldMk cId="2807070045" sldId="2147479418"/>
            <ac:spMk id="2" creationId="{68D7AEA5-261B-F193-B09C-EFC74A3A9B31}"/>
          </ac:spMkLst>
        </pc:spChg>
        <pc:spChg chg="del">
          <ac:chgData name="VIDYASREE BHARATHWAJ" userId="4542d278-84bd-42ea-8f88-296c7ac06903" providerId="ADAL" clId="{D750DFC1-CB18-43BF-BDB3-736E71C48FA2}" dt="2024-02-27T08:31:53.230" v="988" actId="478"/>
          <ac:spMkLst>
            <pc:docMk/>
            <pc:sldMk cId="2807070045" sldId="2147479418"/>
            <ac:spMk id="3" creationId="{CCD14990-4F09-7B38-293B-919F20082A72}"/>
          </ac:spMkLst>
        </pc:spChg>
        <pc:spChg chg="del">
          <ac:chgData name="VIDYASREE BHARATHWAJ" userId="4542d278-84bd-42ea-8f88-296c7ac06903" providerId="ADAL" clId="{D750DFC1-CB18-43BF-BDB3-736E71C48FA2}" dt="2024-02-27T08:31:56.290" v="990" actId="478"/>
          <ac:spMkLst>
            <pc:docMk/>
            <pc:sldMk cId="2807070045" sldId="2147479418"/>
            <ac:spMk id="4" creationId="{E0FC2A00-2894-A17D-B76D-A6F902F048C1}"/>
          </ac:spMkLst>
        </pc:spChg>
        <pc:spChg chg="add del mod ord">
          <ac:chgData name="VIDYASREE BHARATHWAJ" userId="4542d278-84bd-42ea-8f88-296c7ac06903" providerId="ADAL" clId="{D750DFC1-CB18-43BF-BDB3-736E71C48FA2}" dt="2024-02-27T08:37:19.918" v="994" actId="6264"/>
          <ac:spMkLst>
            <pc:docMk/>
            <pc:sldMk cId="2807070045" sldId="2147479418"/>
            <ac:spMk id="7" creationId="{57C0C3F1-8C99-7A4B-549A-59CA137AB885}"/>
          </ac:spMkLst>
        </pc:spChg>
        <pc:spChg chg="add del mod ord">
          <ac:chgData name="VIDYASREE BHARATHWAJ" userId="4542d278-84bd-42ea-8f88-296c7ac06903" providerId="ADAL" clId="{D750DFC1-CB18-43BF-BDB3-736E71C48FA2}" dt="2024-02-27T08:37:19.918" v="994" actId="6264"/>
          <ac:spMkLst>
            <pc:docMk/>
            <pc:sldMk cId="2807070045" sldId="2147479418"/>
            <ac:spMk id="8" creationId="{0693EC2B-73E5-9867-9707-D64BD911D3F9}"/>
          </ac:spMkLst>
        </pc:spChg>
        <pc:spChg chg="add del mod ord">
          <ac:chgData name="VIDYASREE BHARATHWAJ" userId="4542d278-84bd-42ea-8f88-296c7ac06903" providerId="ADAL" clId="{D750DFC1-CB18-43BF-BDB3-736E71C48FA2}" dt="2024-02-27T08:37:19.918" v="994" actId="6264"/>
          <ac:spMkLst>
            <pc:docMk/>
            <pc:sldMk cId="2807070045" sldId="2147479418"/>
            <ac:spMk id="9" creationId="{14F1D9DC-0439-7AA1-8D8A-72AA94472E03}"/>
          </ac:spMkLst>
        </pc:spChg>
        <pc:spChg chg="add del">
          <ac:chgData name="VIDYASREE BHARATHWAJ" userId="4542d278-84bd-42ea-8f88-296c7ac06903" providerId="ADAL" clId="{D750DFC1-CB18-43BF-BDB3-736E71C48FA2}" dt="2024-02-27T08:46:33.670" v="1006" actId="26606"/>
          <ac:spMkLst>
            <pc:docMk/>
            <pc:sldMk cId="2807070045" sldId="2147479418"/>
            <ac:spMk id="1031" creationId="{42A4FC2C-047E-45A5-965D-8E1E3BF09BC6}"/>
          </ac:spMkLst>
        </pc:spChg>
        <pc:spChg chg="add">
          <ac:chgData name="VIDYASREE BHARATHWAJ" userId="4542d278-84bd-42ea-8f88-296c7ac06903" providerId="ADAL" clId="{D750DFC1-CB18-43BF-BDB3-736E71C48FA2}" dt="2024-02-27T08:46:33.682" v="1007" actId="26606"/>
          <ac:spMkLst>
            <pc:docMk/>
            <pc:sldMk cId="2807070045" sldId="2147479418"/>
            <ac:spMk id="1038" creationId="{8B089790-F4B6-46A7-BB28-7B74A9A9EFDC}"/>
          </ac:spMkLst>
        </pc:spChg>
        <pc:grpChg chg="add">
          <ac:chgData name="VIDYASREE BHARATHWAJ" userId="4542d278-84bd-42ea-8f88-296c7ac06903" providerId="ADAL" clId="{D750DFC1-CB18-43BF-BDB3-736E71C48FA2}" dt="2024-02-27T08:46:33.682" v="1007" actId="26606"/>
          <ac:grpSpMkLst>
            <pc:docMk/>
            <pc:sldMk cId="2807070045" sldId="2147479418"/>
            <ac:grpSpMk id="1033" creationId="{9DE3F54D-33BC-4382-A2AB-5E002F0F1166}"/>
          </ac:grpSpMkLst>
        </pc:grpChg>
        <pc:picChg chg="add del mod">
          <ac:chgData name="VIDYASREE BHARATHWAJ" userId="4542d278-84bd-42ea-8f88-296c7ac06903" providerId="ADAL" clId="{D750DFC1-CB18-43BF-BDB3-736E71C48FA2}" dt="2024-02-27T08:39:05.684" v="995" actId="478"/>
          <ac:picMkLst>
            <pc:docMk/>
            <pc:sldMk cId="2807070045" sldId="2147479418"/>
            <ac:picMk id="6" creationId="{1012AE27-8A56-EEF9-E4AB-634EBC8F589C}"/>
          </ac:picMkLst>
        </pc:picChg>
        <pc:picChg chg="add del mod">
          <ac:chgData name="VIDYASREE BHARATHWAJ" userId="4542d278-84bd-42ea-8f88-296c7ac06903" providerId="ADAL" clId="{D750DFC1-CB18-43BF-BDB3-736E71C48FA2}" dt="2024-02-27T08:39:49.156" v="1001" actId="478"/>
          <ac:picMkLst>
            <pc:docMk/>
            <pc:sldMk cId="2807070045" sldId="2147479418"/>
            <ac:picMk id="11" creationId="{C2AF52A1-94FF-31CA-9F12-F5CDB95C263C}"/>
          </ac:picMkLst>
        </pc:picChg>
        <pc:picChg chg="add del mod">
          <ac:chgData name="VIDYASREE BHARATHWAJ" userId="4542d278-84bd-42ea-8f88-296c7ac06903" providerId="ADAL" clId="{D750DFC1-CB18-43BF-BDB3-736E71C48FA2}" dt="2024-02-27T08:43:15.418" v="1003" actId="478"/>
          <ac:picMkLst>
            <pc:docMk/>
            <pc:sldMk cId="2807070045" sldId="2147479418"/>
            <ac:picMk id="14" creationId="{DEA2793F-F678-342C-88B9-B944637F9E52}"/>
          </ac:picMkLst>
        </pc:picChg>
        <pc:picChg chg="add del mod">
          <ac:chgData name="VIDYASREE BHARATHWAJ" userId="4542d278-84bd-42ea-8f88-296c7ac06903" providerId="ADAL" clId="{D750DFC1-CB18-43BF-BDB3-736E71C48FA2}" dt="2024-02-27T08:47:03.982" v="1011" actId="478"/>
          <ac:picMkLst>
            <pc:docMk/>
            <pc:sldMk cId="2807070045" sldId="2147479418"/>
            <ac:picMk id="1026" creationId="{EBE30490-662C-49B8-998F-F3F2A13E42AF}"/>
          </ac:picMkLst>
        </pc:picChg>
      </pc:sldChg>
      <pc:sldChg chg="addSp delSp modSp new mod modTransition modClrScheme modAnim chgLayout modNotesTx">
        <pc:chgData name="VIDYASREE BHARATHWAJ" userId="4542d278-84bd-42ea-8f88-296c7ac06903" providerId="ADAL" clId="{D750DFC1-CB18-43BF-BDB3-736E71C48FA2}" dt="2024-02-27T15:58:45.854" v="1566" actId="20577"/>
        <pc:sldMkLst>
          <pc:docMk/>
          <pc:sldMk cId="762488693" sldId="2147479419"/>
        </pc:sldMkLst>
        <pc:spChg chg="del">
          <ac:chgData name="VIDYASREE BHARATHWAJ" userId="4542d278-84bd-42ea-8f88-296c7ac06903" providerId="ADAL" clId="{D750DFC1-CB18-43BF-BDB3-736E71C48FA2}" dt="2024-02-27T08:47:17.650" v="1013" actId="700"/>
          <ac:spMkLst>
            <pc:docMk/>
            <pc:sldMk cId="762488693" sldId="2147479419"/>
            <ac:spMk id="2" creationId="{D446721D-B90E-F57B-38A1-D443D3B62C6D}"/>
          </ac:spMkLst>
        </pc:spChg>
        <pc:spChg chg="del">
          <ac:chgData name="VIDYASREE BHARATHWAJ" userId="4542d278-84bd-42ea-8f88-296c7ac06903" providerId="ADAL" clId="{D750DFC1-CB18-43BF-BDB3-736E71C48FA2}" dt="2024-02-27T08:47:17.650" v="1013" actId="700"/>
          <ac:spMkLst>
            <pc:docMk/>
            <pc:sldMk cId="762488693" sldId="2147479419"/>
            <ac:spMk id="3" creationId="{6769A6A9-D138-9781-1791-0AD8790D8F71}"/>
          </ac:spMkLst>
        </pc:spChg>
        <pc:spChg chg="del mod ord">
          <ac:chgData name="VIDYASREE BHARATHWAJ" userId="4542d278-84bd-42ea-8f88-296c7ac06903" providerId="ADAL" clId="{D750DFC1-CB18-43BF-BDB3-736E71C48FA2}" dt="2024-02-27T08:47:17.650" v="1013" actId="700"/>
          <ac:spMkLst>
            <pc:docMk/>
            <pc:sldMk cId="762488693" sldId="2147479419"/>
            <ac:spMk id="4" creationId="{40BA0EED-ABEA-B956-2069-0055E5C3D2C1}"/>
          </ac:spMkLst>
        </pc:spChg>
        <pc:spChg chg="add del mod ord">
          <ac:chgData name="VIDYASREE BHARATHWAJ" userId="4542d278-84bd-42ea-8f88-296c7ac06903" providerId="ADAL" clId="{D750DFC1-CB18-43BF-BDB3-736E71C48FA2}" dt="2024-02-27T08:47:21.970" v="1014" actId="478"/>
          <ac:spMkLst>
            <pc:docMk/>
            <pc:sldMk cId="762488693" sldId="2147479419"/>
            <ac:spMk id="5" creationId="{DA6D4D12-62B8-8BDD-642B-C3073851FB47}"/>
          </ac:spMkLst>
        </pc:spChg>
        <pc:spChg chg="add del mod ord">
          <ac:chgData name="VIDYASREE BHARATHWAJ" userId="4542d278-84bd-42ea-8f88-296c7ac06903" providerId="ADAL" clId="{D750DFC1-CB18-43BF-BDB3-736E71C48FA2}" dt="2024-02-27T08:47:22.727" v="1015" actId="478"/>
          <ac:spMkLst>
            <pc:docMk/>
            <pc:sldMk cId="762488693" sldId="2147479419"/>
            <ac:spMk id="6" creationId="{979FE14F-03F0-CAB8-DD1C-22AD87EAA52E}"/>
          </ac:spMkLst>
        </pc:spChg>
        <pc:spChg chg="add del">
          <ac:chgData name="VIDYASREE BHARATHWAJ" userId="4542d278-84bd-42ea-8f88-296c7ac06903" providerId="ADAL" clId="{D750DFC1-CB18-43BF-BDB3-736E71C48FA2}" dt="2024-02-27T08:55:46.071" v="1028" actId="478"/>
          <ac:spMkLst>
            <pc:docMk/>
            <pc:sldMk cId="762488693" sldId="2147479419"/>
            <ac:spMk id="9" creationId="{5439BBA2-842B-82EB-5D24-A5EEAD0B1186}"/>
          </ac:spMkLst>
        </pc:spChg>
        <pc:spChg chg="add del">
          <ac:chgData name="VIDYASREE BHARATHWAJ" userId="4542d278-84bd-42ea-8f88-296c7ac06903" providerId="ADAL" clId="{D750DFC1-CB18-43BF-BDB3-736E71C48FA2}" dt="2024-02-27T08:55:53.372" v="1030" actId="478"/>
          <ac:spMkLst>
            <pc:docMk/>
            <pc:sldMk cId="762488693" sldId="2147479419"/>
            <ac:spMk id="11" creationId="{49617945-6AB6-445F-FC05-3208D84B6AFE}"/>
          </ac:spMkLst>
        </pc:spChg>
        <pc:spChg chg="add del">
          <ac:chgData name="VIDYASREE BHARATHWAJ" userId="4542d278-84bd-42ea-8f88-296c7ac06903" providerId="ADAL" clId="{D750DFC1-CB18-43BF-BDB3-736E71C48FA2}" dt="2024-02-27T08:58:59.989" v="1032" actId="478"/>
          <ac:spMkLst>
            <pc:docMk/>
            <pc:sldMk cId="762488693" sldId="2147479419"/>
            <ac:spMk id="13" creationId="{4D232C2A-9705-8CA9-CB90-1B13D608E4A1}"/>
          </ac:spMkLst>
        </pc:spChg>
        <pc:spChg chg="add del mod">
          <ac:chgData name="VIDYASREE BHARATHWAJ" userId="4542d278-84bd-42ea-8f88-296c7ac06903" providerId="ADAL" clId="{D750DFC1-CB18-43BF-BDB3-736E71C48FA2}" dt="2024-02-27T09:08:00.688" v="1040" actId="478"/>
          <ac:spMkLst>
            <pc:docMk/>
            <pc:sldMk cId="762488693" sldId="2147479419"/>
            <ac:spMk id="14" creationId="{BEC63278-F3E6-87CD-EA39-DF574EB618F9}"/>
          </ac:spMkLst>
        </pc:spChg>
        <pc:spChg chg="add del mod">
          <ac:chgData name="VIDYASREE BHARATHWAJ" userId="4542d278-84bd-42ea-8f88-296c7ac06903" providerId="ADAL" clId="{D750DFC1-CB18-43BF-BDB3-736E71C48FA2}" dt="2024-02-27T09:07:58.156" v="1038" actId="478"/>
          <ac:spMkLst>
            <pc:docMk/>
            <pc:sldMk cId="762488693" sldId="2147479419"/>
            <ac:spMk id="15" creationId="{7DE5B000-8CBA-BE2C-AF2C-83E5C5C57EA1}"/>
          </ac:spMkLst>
        </pc:spChg>
        <pc:spChg chg="add del mod">
          <ac:chgData name="VIDYASREE BHARATHWAJ" userId="4542d278-84bd-42ea-8f88-296c7ac06903" providerId="ADAL" clId="{D750DFC1-CB18-43BF-BDB3-736E71C48FA2}" dt="2024-02-27T09:07:57.498" v="1037" actId="478"/>
          <ac:spMkLst>
            <pc:docMk/>
            <pc:sldMk cId="762488693" sldId="2147479419"/>
            <ac:spMk id="17" creationId="{BFBA500B-7250-646D-5A76-F778B2142209}"/>
          </ac:spMkLst>
        </pc:spChg>
        <pc:spChg chg="add del mod">
          <ac:chgData name="VIDYASREE BHARATHWAJ" userId="4542d278-84bd-42ea-8f88-296c7ac06903" providerId="ADAL" clId="{D750DFC1-CB18-43BF-BDB3-736E71C48FA2}" dt="2024-02-27T09:10:13.320" v="1051" actId="478"/>
          <ac:spMkLst>
            <pc:docMk/>
            <pc:sldMk cId="762488693" sldId="2147479419"/>
            <ac:spMk id="19" creationId="{BB02F610-3743-9F03-7EF1-1F59E3CD9709}"/>
          </ac:spMkLst>
        </pc:spChg>
        <pc:spChg chg="add del mod">
          <ac:chgData name="VIDYASREE BHARATHWAJ" userId="4542d278-84bd-42ea-8f88-296c7ac06903" providerId="ADAL" clId="{D750DFC1-CB18-43BF-BDB3-736E71C48FA2}" dt="2024-02-27T09:10:17.470" v="1053" actId="478"/>
          <ac:spMkLst>
            <pc:docMk/>
            <pc:sldMk cId="762488693" sldId="2147479419"/>
            <ac:spMk id="21" creationId="{34E847AE-06C7-1CF8-F259-9B391E86A73F}"/>
          </ac:spMkLst>
        </pc:spChg>
        <pc:spChg chg="add del mod">
          <ac:chgData name="VIDYASREE BHARATHWAJ" userId="4542d278-84bd-42ea-8f88-296c7ac06903" providerId="ADAL" clId="{D750DFC1-CB18-43BF-BDB3-736E71C48FA2}" dt="2024-02-27T09:08:04.720" v="1042" actId="478"/>
          <ac:spMkLst>
            <pc:docMk/>
            <pc:sldMk cId="762488693" sldId="2147479419"/>
            <ac:spMk id="22" creationId="{9DFC4E62-D822-A799-E3E2-D12BE1A1C073}"/>
          </ac:spMkLst>
        </pc:spChg>
        <pc:spChg chg="add del mod">
          <ac:chgData name="VIDYASREE BHARATHWAJ" userId="4542d278-84bd-42ea-8f88-296c7ac06903" providerId="ADAL" clId="{D750DFC1-CB18-43BF-BDB3-736E71C48FA2}" dt="2024-02-27T09:08:04.720" v="1042" actId="478"/>
          <ac:spMkLst>
            <pc:docMk/>
            <pc:sldMk cId="762488693" sldId="2147479419"/>
            <ac:spMk id="24" creationId="{211ADC94-5B1D-5241-002B-D6435FA767AF}"/>
          </ac:spMkLst>
        </pc:spChg>
        <pc:spChg chg="add del mod">
          <ac:chgData name="VIDYASREE BHARATHWAJ" userId="4542d278-84bd-42ea-8f88-296c7ac06903" providerId="ADAL" clId="{D750DFC1-CB18-43BF-BDB3-736E71C48FA2}" dt="2024-02-27T09:08:04.720" v="1042" actId="478"/>
          <ac:spMkLst>
            <pc:docMk/>
            <pc:sldMk cId="762488693" sldId="2147479419"/>
            <ac:spMk id="26" creationId="{8C82D2ED-953E-9A26-789C-01B54B9EB142}"/>
          </ac:spMkLst>
        </pc:spChg>
        <pc:spChg chg="add del mod">
          <ac:chgData name="VIDYASREE BHARATHWAJ" userId="4542d278-84bd-42ea-8f88-296c7ac06903" providerId="ADAL" clId="{D750DFC1-CB18-43BF-BDB3-736E71C48FA2}" dt="2024-02-27T09:08:04.720" v="1042" actId="478"/>
          <ac:spMkLst>
            <pc:docMk/>
            <pc:sldMk cId="762488693" sldId="2147479419"/>
            <ac:spMk id="28" creationId="{EC1411A8-8FBE-6535-127E-B9F413CCD333}"/>
          </ac:spMkLst>
        </pc:spChg>
        <pc:spChg chg="add mod">
          <ac:chgData name="VIDYASREE BHARATHWAJ" userId="4542d278-84bd-42ea-8f88-296c7ac06903" providerId="ADAL" clId="{D750DFC1-CB18-43BF-BDB3-736E71C48FA2}" dt="2024-02-27T09:11:00.216" v="1088" actId="1076"/>
          <ac:spMkLst>
            <pc:docMk/>
            <pc:sldMk cId="762488693" sldId="2147479419"/>
            <ac:spMk id="29" creationId="{0683A3C1-8967-7C15-72E9-5BB45EB91747}"/>
          </ac:spMkLst>
        </pc:spChg>
        <pc:spChg chg="add mod">
          <ac:chgData name="VIDYASREE BHARATHWAJ" userId="4542d278-84bd-42ea-8f88-296c7ac06903" providerId="ADAL" clId="{D750DFC1-CB18-43BF-BDB3-736E71C48FA2}" dt="2024-02-27T10:06:50.887" v="1519" actId="1076"/>
          <ac:spMkLst>
            <pc:docMk/>
            <pc:sldMk cId="762488693" sldId="2147479419"/>
            <ac:spMk id="30" creationId="{432F1E15-C70D-5B0E-E382-A5ABC972026F}"/>
          </ac:spMkLst>
        </pc:spChg>
        <pc:spChg chg="add del mod ord">
          <ac:chgData name="VIDYASREE BHARATHWAJ" userId="4542d278-84bd-42ea-8f88-296c7ac06903" providerId="ADAL" clId="{D750DFC1-CB18-43BF-BDB3-736E71C48FA2}" dt="2024-02-27T09:17:08.634" v="1253" actId="1076"/>
          <ac:spMkLst>
            <pc:docMk/>
            <pc:sldMk cId="762488693" sldId="2147479419"/>
            <ac:spMk id="32" creationId="{8297B52D-D533-DF05-370C-90AAC311D908}"/>
          </ac:spMkLst>
        </pc:spChg>
        <pc:spChg chg="add mod">
          <ac:chgData name="VIDYASREE BHARATHWAJ" userId="4542d278-84bd-42ea-8f88-296c7ac06903" providerId="ADAL" clId="{D750DFC1-CB18-43BF-BDB3-736E71C48FA2}" dt="2024-02-27T09:12:37.697" v="1136" actId="1076"/>
          <ac:spMkLst>
            <pc:docMk/>
            <pc:sldMk cId="762488693" sldId="2147479419"/>
            <ac:spMk id="33" creationId="{D6809CBB-8933-A129-73FB-15BBBC06276F}"/>
          </ac:spMkLst>
        </pc:spChg>
        <pc:spChg chg="add mod">
          <ac:chgData name="VIDYASREE BHARATHWAJ" userId="4542d278-84bd-42ea-8f88-296c7ac06903" providerId="ADAL" clId="{D750DFC1-CB18-43BF-BDB3-736E71C48FA2}" dt="2024-02-27T15:58:45.854" v="1566" actId="20577"/>
          <ac:spMkLst>
            <pc:docMk/>
            <pc:sldMk cId="762488693" sldId="2147479419"/>
            <ac:spMk id="35" creationId="{4A8AE613-DAE6-E440-68E0-20747C5EF71A}"/>
          </ac:spMkLst>
        </pc:spChg>
        <pc:spChg chg="add del mod">
          <ac:chgData name="VIDYASREE BHARATHWAJ" userId="4542d278-84bd-42ea-8f88-296c7ac06903" providerId="ADAL" clId="{D750DFC1-CB18-43BF-BDB3-736E71C48FA2}" dt="2024-02-27T09:15:41.873" v="1235" actId="478"/>
          <ac:spMkLst>
            <pc:docMk/>
            <pc:sldMk cId="762488693" sldId="2147479419"/>
            <ac:spMk id="36" creationId="{8C8406B9-60FE-72E0-2D70-3D37D3AC2257}"/>
          </ac:spMkLst>
        </pc:spChg>
        <pc:spChg chg="add mod">
          <ac:chgData name="VIDYASREE BHARATHWAJ" userId="4542d278-84bd-42ea-8f88-296c7ac06903" providerId="ADAL" clId="{D750DFC1-CB18-43BF-BDB3-736E71C48FA2}" dt="2024-02-27T09:12:49.622" v="1140" actId="1076"/>
          <ac:spMkLst>
            <pc:docMk/>
            <pc:sldMk cId="762488693" sldId="2147479419"/>
            <ac:spMk id="37" creationId="{42AFBECA-DB59-E96F-7351-7B2FCA583D79}"/>
          </ac:spMkLst>
        </pc:spChg>
        <pc:spChg chg="add mod ord">
          <ac:chgData name="VIDYASREE BHARATHWAJ" userId="4542d278-84bd-42ea-8f88-296c7ac06903" providerId="ADAL" clId="{D750DFC1-CB18-43BF-BDB3-736E71C48FA2}" dt="2024-02-27T09:17:01.447" v="1250" actId="1076"/>
          <ac:spMkLst>
            <pc:docMk/>
            <pc:sldMk cId="762488693" sldId="2147479419"/>
            <ac:spMk id="38" creationId="{A3050ED4-031A-DBB5-FE02-9AF40C334844}"/>
          </ac:spMkLst>
        </pc:spChg>
        <pc:spChg chg="add mod">
          <ac:chgData name="VIDYASREE BHARATHWAJ" userId="4542d278-84bd-42ea-8f88-296c7ac06903" providerId="ADAL" clId="{D750DFC1-CB18-43BF-BDB3-736E71C48FA2}" dt="2024-02-27T09:12:55.921" v="1143"/>
          <ac:spMkLst>
            <pc:docMk/>
            <pc:sldMk cId="762488693" sldId="2147479419"/>
            <ac:spMk id="39" creationId="{932EF026-0237-36AB-79A8-166E805A98D8}"/>
          </ac:spMkLst>
        </pc:spChg>
        <pc:spChg chg="add mod">
          <ac:chgData name="VIDYASREE BHARATHWAJ" userId="4542d278-84bd-42ea-8f88-296c7ac06903" providerId="ADAL" clId="{D750DFC1-CB18-43BF-BDB3-736E71C48FA2}" dt="2024-02-27T09:14:53.423" v="1173" actId="20577"/>
          <ac:spMkLst>
            <pc:docMk/>
            <pc:sldMk cId="762488693" sldId="2147479419"/>
            <ac:spMk id="40" creationId="{95DCDBA6-CE03-E6B8-0452-1469F94F6F96}"/>
          </ac:spMkLst>
        </pc:spChg>
        <pc:spChg chg="add mod">
          <ac:chgData name="VIDYASREE BHARATHWAJ" userId="4542d278-84bd-42ea-8f88-296c7ac06903" providerId="ADAL" clId="{D750DFC1-CB18-43BF-BDB3-736E71C48FA2}" dt="2024-02-27T09:15:06.228" v="1199" actId="20577"/>
          <ac:spMkLst>
            <pc:docMk/>
            <pc:sldMk cId="762488693" sldId="2147479419"/>
            <ac:spMk id="41" creationId="{B0F2AC67-9811-84E4-B6A8-FAC6A753D072}"/>
          </ac:spMkLst>
        </pc:spChg>
        <pc:spChg chg="add mod">
          <ac:chgData name="VIDYASREE BHARATHWAJ" userId="4542d278-84bd-42ea-8f88-296c7ac06903" providerId="ADAL" clId="{D750DFC1-CB18-43BF-BDB3-736E71C48FA2}" dt="2024-02-27T09:15:18.173" v="1232" actId="20577"/>
          <ac:spMkLst>
            <pc:docMk/>
            <pc:sldMk cId="762488693" sldId="2147479419"/>
            <ac:spMk id="42" creationId="{21FBF0E3-507E-9EC8-5FA3-B3355F0EBF18}"/>
          </ac:spMkLst>
        </pc:spChg>
        <pc:spChg chg="add">
          <ac:chgData name="VIDYASREE BHARATHWAJ" userId="4542d278-84bd-42ea-8f88-296c7ac06903" providerId="ADAL" clId="{D750DFC1-CB18-43BF-BDB3-736E71C48FA2}" dt="2024-02-27T09:14:26.614" v="1150"/>
          <ac:spMkLst>
            <pc:docMk/>
            <pc:sldMk cId="762488693" sldId="2147479419"/>
            <ac:spMk id="43" creationId="{9E914D3D-4CDE-768D-FD34-01ECA6135E75}"/>
          </ac:spMkLst>
        </pc:spChg>
        <pc:spChg chg="add mod">
          <ac:chgData name="VIDYASREE BHARATHWAJ" userId="4542d278-84bd-42ea-8f88-296c7ac06903" providerId="ADAL" clId="{D750DFC1-CB18-43BF-BDB3-736E71C48FA2}" dt="2024-02-27T09:15:37.280" v="1234"/>
          <ac:spMkLst>
            <pc:docMk/>
            <pc:sldMk cId="762488693" sldId="2147479419"/>
            <ac:spMk id="2148" creationId="{992371D1-EC5D-9AF5-7D12-7A9CE7280FA6}"/>
          </ac:spMkLst>
        </pc:spChg>
        <pc:spChg chg="add">
          <ac:chgData name="VIDYASREE BHARATHWAJ" userId="4542d278-84bd-42ea-8f88-296c7ac06903" providerId="ADAL" clId="{D750DFC1-CB18-43BF-BDB3-736E71C48FA2}" dt="2024-02-27T09:18:17.779" v="1257"/>
          <ac:spMkLst>
            <pc:docMk/>
            <pc:sldMk cId="762488693" sldId="2147479419"/>
            <ac:spMk id="2152" creationId="{F50B78E9-52C9-A79F-7D0F-FA5B4800B68F}"/>
          </ac:spMkLst>
        </pc:spChg>
        <pc:spChg chg="add">
          <ac:chgData name="VIDYASREE BHARATHWAJ" userId="4542d278-84bd-42ea-8f88-296c7ac06903" providerId="ADAL" clId="{D750DFC1-CB18-43BF-BDB3-736E71C48FA2}" dt="2024-02-27T09:18:34.062" v="1258"/>
          <ac:spMkLst>
            <pc:docMk/>
            <pc:sldMk cId="762488693" sldId="2147479419"/>
            <ac:spMk id="2270" creationId="{B3ADC3EC-7F01-A902-04EE-FE2B4080A91E}"/>
          </ac:spMkLst>
        </pc:spChg>
        <pc:spChg chg="add mod">
          <ac:chgData name="VIDYASREE BHARATHWAJ" userId="4542d278-84bd-42ea-8f88-296c7ac06903" providerId="ADAL" clId="{D750DFC1-CB18-43BF-BDB3-736E71C48FA2}" dt="2024-02-27T09:40:42.366" v="1398" actId="20577"/>
          <ac:spMkLst>
            <pc:docMk/>
            <pc:sldMk cId="762488693" sldId="2147479419"/>
            <ac:spMk id="2391" creationId="{C976FC33-9103-61A9-C687-C06DBFA0D799}"/>
          </ac:spMkLst>
        </pc:spChg>
        <pc:spChg chg="add mod">
          <ac:chgData name="VIDYASREE BHARATHWAJ" userId="4542d278-84bd-42ea-8f88-296c7ac06903" providerId="ADAL" clId="{D750DFC1-CB18-43BF-BDB3-736E71C48FA2}" dt="2024-02-27T10:06:50.887" v="1519" actId="1076"/>
          <ac:spMkLst>
            <pc:docMk/>
            <pc:sldMk cId="762488693" sldId="2147479419"/>
            <ac:spMk id="2392" creationId="{6C7E8EEB-8F97-4595-35FE-9FEE5F3A2A1F}"/>
          </ac:spMkLst>
        </pc:spChg>
        <pc:spChg chg="add del mod">
          <ac:chgData name="VIDYASREE BHARATHWAJ" userId="4542d278-84bd-42ea-8f88-296c7ac06903" providerId="ADAL" clId="{D750DFC1-CB18-43BF-BDB3-736E71C48FA2}" dt="2024-02-27T09:23:27.780" v="1319" actId="478"/>
          <ac:spMkLst>
            <pc:docMk/>
            <pc:sldMk cId="762488693" sldId="2147479419"/>
            <ac:spMk id="2393" creationId="{6FCE05E5-A571-D3AF-9CC4-733EE548CF62}"/>
          </ac:spMkLst>
        </pc:spChg>
        <pc:spChg chg="add mod">
          <ac:chgData name="VIDYASREE BHARATHWAJ" userId="4542d278-84bd-42ea-8f88-296c7ac06903" providerId="ADAL" clId="{D750DFC1-CB18-43BF-BDB3-736E71C48FA2}" dt="2024-02-27T09:23:39.589" v="1321" actId="1076"/>
          <ac:spMkLst>
            <pc:docMk/>
            <pc:sldMk cId="762488693" sldId="2147479419"/>
            <ac:spMk id="2394" creationId="{383DBC99-CE21-B886-7B82-553984AF32A4}"/>
          </ac:spMkLst>
        </pc:spChg>
        <pc:spChg chg="add mod">
          <ac:chgData name="VIDYASREE BHARATHWAJ" userId="4542d278-84bd-42ea-8f88-296c7ac06903" providerId="ADAL" clId="{D750DFC1-CB18-43BF-BDB3-736E71C48FA2}" dt="2024-02-27T09:24:42.419" v="1379" actId="1076"/>
          <ac:spMkLst>
            <pc:docMk/>
            <pc:sldMk cId="762488693" sldId="2147479419"/>
            <ac:spMk id="2395" creationId="{6AF29F27-C6F4-4915-0DC7-80F10A03301C}"/>
          </ac:spMkLst>
        </pc:spChg>
        <pc:spChg chg="add mod">
          <ac:chgData name="VIDYASREE BHARATHWAJ" userId="4542d278-84bd-42ea-8f88-296c7ac06903" providerId="ADAL" clId="{D750DFC1-CB18-43BF-BDB3-736E71C48FA2}" dt="2024-02-27T10:06:58.085" v="1521" actId="1076"/>
          <ac:spMkLst>
            <pc:docMk/>
            <pc:sldMk cId="762488693" sldId="2147479419"/>
            <ac:spMk id="2396" creationId="{0B36F5FA-80C5-BB96-7A12-EE78E10F8019}"/>
          </ac:spMkLst>
        </pc:spChg>
        <pc:grpChg chg="add">
          <ac:chgData name="VIDYASREE BHARATHWAJ" userId="4542d278-84bd-42ea-8f88-296c7ac06903" providerId="ADAL" clId="{D750DFC1-CB18-43BF-BDB3-736E71C48FA2}" dt="2024-02-27T09:14:26.614" v="1150"/>
          <ac:grpSpMkLst>
            <pc:docMk/>
            <pc:sldMk cId="762488693" sldId="2147479419"/>
            <ac:grpSpMk id="44" creationId="{33C6D564-410B-00E4-3B52-51C00C0B84BA}"/>
          </ac:grpSpMkLst>
        </pc:grpChg>
        <pc:grpChg chg="add">
          <ac:chgData name="VIDYASREE BHARATHWAJ" userId="4542d278-84bd-42ea-8f88-296c7ac06903" providerId="ADAL" clId="{D750DFC1-CB18-43BF-BDB3-736E71C48FA2}" dt="2024-02-27T09:18:17.779" v="1257"/>
          <ac:grpSpMkLst>
            <pc:docMk/>
            <pc:sldMk cId="762488693" sldId="2147479419"/>
            <ac:grpSpMk id="2153" creationId="{B787246C-1285-8B72-6F35-E39BEF0B2878}"/>
          </ac:grpSpMkLst>
        </pc:grpChg>
        <pc:grpChg chg="add">
          <ac:chgData name="VIDYASREE BHARATHWAJ" userId="4542d278-84bd-42ea-8f88-296c7ac06903" providerId="ADAL" clId="{D750DFC1-CB18-43BF-BDB3-736E71C48FA2}" dt="2024-02-27T09:18:34.062" v="1258"/>
          <ac:grpSpMkLst>
            <pc:docMk/>
            <pc:sldMk cId="762488693" sldId="2147479419"/>
            <ac:grpSpMk id="2271" creationId="{E5897F3E-B382-393D-BC00-6BACF919BFBB}"/>
          </ac:grpSpMkLst>
        </pc:grpChg>
        <pc:picChg chg="add del">
          <ac:chgData name="VIDYASREE BHARATHWAJ" userId="4542d278-84bd-42ea-8f88-296c7ac06903" providerId="ADAL" clId="{D750DFC1-CB18-43BF-BDB3-736E71C48FA2}" dt="2024-02-27T08:52:35.315" v="1023" actId="478"/>
          <ac:picMkLst>
            <pc:docMk/>
            <pc:sldMk cId="762488693" sldId="2147479419"/>
            <ac:picMk id="7" creationId="{0AB6FA9E-7547-1794-D277-4945D2370B5F}"/>
          </ac:picMkLst>
        </pc:picChg>
        <pc:picChg chg="add del mod">
          <ac:chgData name="VIDYASREE BHARATHWAJ" userId="4542d278-84bd-42ea-8f88-296c7ac06903" providerId="ADAL" clId="{D750DFC1-CB18-43BF-BDB3-736E71C48FA2}" dt="2024-02-27T09:07:56.199" v="1036" actId="478"/>
          <ac:picMkLst>
            <pc:docMk/>
            <pc:sldMk cId="762488693" sldId="2147479419"/>
            <ac:picMk id="16" creationId="{4F8666F2-83D2-3806-6A35-B09D239BA374}"/>
          </ac:picMkLst>
        </pc:picChg>
        <pc:picChg chg="add del mod">
          <ac:chgData name="VIDYASREE BHARATHWAJ" userId="4542d278-84bd-42ea-8f88-296c7ac06903" providerId="ADAL" clId="{D750DFC1-CB18-43BF-BDB3-736E71C48FA2}" dt="2024-02-27T09:07:59.390" v="1039" actId="478"/>
          <ac:picMkLst>
            <pc:docMk/>
            <pc:sldMk cId="762488693" sldId="2147479419"/>
            <ac:picMk id="18" creationId="{C4D78D64-1A1C-5FCE-4AEC-31B7F8156350}"/>
          </ac:picMkLst>
        </pc:picChg>
        <pc:picChg chg="add del mod">
          <ac:chgData name="VIDYASREE BHARATHWAJ" userId="4542d278-84bd-42ea-8f88-296c7ac06903" providerId="ADAL" clId="{D750DFC1-CB18-43BF-BDB3-736E71C48FA2}" dt="2024-02-27T09:10:20.291" v="1054" actId="478"/>
          <ac:picMkLst>
            <pc:docMk/>
            <pc:sldMk cId="762488693" sldId="2147479419"/>
            <ac:picMk id="20" creationId="{CBB4751E-CAEF-E311-5C6E-2A00D4090A6B}"/>
          </ac:picMkLst>
        </pc:picChg>
        <pc:picChg chg="add del mod">
          <ac:chgData name="VIDYASREE BHARATHWAJ" userId="4542d278-84bd-42ea-8f88-296c7ac06903" providerId="ADAL" clId="{D750DFC1-CB18-43BF-BDB3-736E71C48FA2}" dt="2024-02-27T09:08:04.720" v="1042" actId="478"/>
          <ac:picMkLst>
            <pc:docMk/>
            <pc:sldMk cId="762488693" sldId="2147479419"/>
            <ac:picMk id="23" creationId="{F096D828-506E-2ED6-2FEC-2D5E6F47C4DF}"/>
          </ac:picMkLst>
        </pc:picChg>
        <pc:picChg chg="add del mod">
          <ac:chgData name="VIDYASREE BHARATHWAJ" userId="4542d278-84bd-42ea-8f88-296c7ac06903" providerId="ADAL" clId="{D750DFC1-CB18-43BF-BDB3-736E71C48FA2}" dt="2024-02-27T09:08:04.720" v="1042" actId="478"/>
          <ac:picMkLst>
            <pc:docMk/>
            <pc:sldMk cId="762488693" sldId="2147479419"/>
            <ac:picMk id="25" creationId="{F24A92EA-B177-AE68-85A7-C1515EFF3A6C}"/>
          </ac:picMkLst>
        </pc:picChg>
        <pc:picChg chg="add del mod">
          <ac:chgData name="VIDYASREE BHARATHWAJ" userId="4542d278-84bd-42ea-8f88-296c7ac06903" providerId="ADAL" clId="{D750DFC1-CB18-43BF-BDB3-736E71C48FA2}" dt="2024-02-27T09:08:04.720" v="1042" actId="478"/>
          <ac:picMkLst>
            <pc:docMk/>
            <pc:sldMk cId="762488693" sldId="2147479419"/>
            <ac:picMk id="27" creationId="{81F39517-E61B-462E-4515-3C125D4E74BC}"/>
          </ac:picMkLst>
        </pc:picChg>
        <pc:picChg chg="add mod ord">
          <ac:chgData name="VIDYASREE BHARATHWAJ" userId="4542d278-84bd-42ea-8f88-296c7ac06903" providerId="ADAL" clId="{D750DFC1-CB18-43BF-BDB3-736E71C48FA2}" dt="2024-02-27T09:17:01.447" v="1250" actId="1076"/>
          <ac:picMkLst>
            <pc:docMk/>
            <pc:sldMk cId="762488693" sldId="2147479419"/>
            <ac:picMk id="31" creationId="{1959DD09-AFB0-4545-BF3B-93874CBD58C7}"/>
          </ac:picMkLst>
        </pc:picChg>
        <pc:picChg chg="add mod">
          <ac:chgData name="VIDYASREE BHARATHWAJ" userId="4542d278-84bd-42ea-8f88-296c7ac06903" providerId="ADAL" clId="{D750DFC1-CB18-43BF-BDB3-736E71C48FA2}" dt="2024-02-27T09:11:49.813" v="1091" actId="1076"/>
          <ac:picMkLst>
            <pc:docMk/>
            <pc:sldMk cId="762488693" sldId="2147479419"/>
            <ac:picMk id="34" creationId="{8FD16DE2-FF48-F46C-6DF7-027A1AF9E8A1}"/>
          </ac:picMkLst>
        </pc:picChg>
        <pc:picChg chg="add del">
          <ac:chgData name="VIDYASREE BHARATHWAJ" userId="4542d278-84bd-42ea-8f88-296c7ac06903" providerId="ADAL" clId="{D750DFC1-CB18-43BF-BDB3-736E71C48FA2}" dt="2024-02-27T09:14:36.318" v="1152" actId="478"/>
          <ac:picMkLst>
            <pc:docMk/>
            <pc:sldMk cId="762488693" sldId="2147479419"/>
            <ac:picMk id="60" creationId="{7FBA8C5A-4912-CA83-E3CA-0D5EBDED072A}"/>
          </ac:picMkLst>
        </pc:picChg>
        <pc:picChg chg="add del">
          <ac:chgData name="VIDYASREE BHARATHWAJ" userId="4542d278-84bd-42ea-8f88-296c7ac06903" providerId="ADAL" clId="{D750DFC1-CB18-43BF-BDB3-736E71C48FA2}" dt="2024-02-27T08:52:31.982" v="1021" actId="478"/>
          <ac:picMkLst>
            <pc:docMk/>
            <pc:sldMk cId="762488693" sldId="2147479419"/>
            <ac:picMk id="2050" creationId="{90DAB017-2664-1696-B0C4-304FE5293B9C}"/>
          </ac:picMkLst>
        </pc:picChg>
        <pc:picChg chg="add del mod">
          <ac:chgData name="VIDYASREE BHARATHWAJ" userId="4542d278-84bd-42ea-8f88-296c7ac06903" providerId="ADAL" clId="{D750DFC1-CB18-43BF-BDB3-736E71C48FA2}" dt="2024-02-27T08:53:11.401" v="1026" actId="478"/>
          <ac:picMkLst>
            <pc:docMk/>
            <pc:sldMk cId="762488693" sldId="2147479419"/>
            <ac:picMk id="2052" creationId="{860CFF39-B0B5-A9D4-A872-56BA53357A8A}"/>
          </ac:picMkLst>
        </pc:picChg>
        <pc:picChg chg="add mod">
          <ac:chgData name="VIDYASREE BHARATHWAJ" userId="4542d278-84bd-42ea-8f88-296c7ac06903" providerId="ADAL" clId="{D750DFC1-CB18-43BF-BDB3-736E71C48FA2}" dt="2024-02-27T09:15:50.597" v="1237" actId="1076"/>
          <ac:picMkLst>
            <pc:docMk/>
            <pc:sldMk cId="762488693" sldId="2147479419"/>
            <ac:picMk id="2149" creationId="{2444EAE2-BF08-C7F7-CA72-26EAE955A797}"/>
          </ac:picMkLst>
        </pc:picChg>
        <pc:picChg chg="add mod">
          <ac:chgData name="VIDYASREE BHARATHWAJ" userId="4542d278-84bd-42ea-8f88-296c7ac06903" providerId="ADAL" clId="{D750DFC1-CB18-43BF-BDB3-736E71C48FA2}" dt="2024-02-27T09:17:30.057" v="1256" actId="1076"/>
          <ac:picMkLst>
            <pc:docMk/>
            <pc:sldMk cId="762488693" sldId="2147479419"/>
            <ac:picMk id="2150" creationId="{39D4BAD7-F9BC-604B-33FA-103E3D1A888D}"/>
          </ac:picMkLst>
        </pc:picChg>
        <pc:picChg chg="add mod">
          <ac:chgData name="VIDYASREE BHARATHWAJ" userId="4542d278-84bd-42ea-8f88-296c7ac06903" providerId="ADAL" clId="{D750DFC1-CB18-43BF-BDB3-736E71C48FA2}" dt="2024-02-27T09:17:18.407" v="1255" actId="1076"/>
          <ac:picMkLst>
            <pc:docMk/>
            <pc:sldMk cId="762488693" sldId="2147479419"/>
            <ac:picMk id="2151" creationId="{ABDE5556-7F00-0935-7E3F-FB646086EC08}"/>
          </ac:picMkLst>
        </pc:picChg>
        <pc:picChg chg="add del mod">
          <ac:chgData name="VIDYASREE BHARATHWAJ" userId="4542d278-84bd-42ea-8f88-296c7ac06903" providerId="ADAL" clId="{D750DFC1-CB18-43BF-BDB3-736E71C48FA2}" dt="2024-02-27T09:18:43.631" v="1261" actId="478"/>
          <ac:picMkLst>
            <pc:docMk/>
            <pc:sldMk cId="762488693" sldId="2147479419"/>
            <ac:picMk id="2388" creationId="{CA702764-DDFE-7BE0-C93E-2C48DB492759}"/>
          </ac:picMkLst>
        </pc:picChg>
        <pc:picChg chg="add mod">
          <ac:chgData name="VIDYASREE BHARATHWAJ" userId="4542d278-84bd-42ea-8f88-296c7ac06903" providerId="ADAL" clId="{D750DFC1-CB18-43BF-BDB3-736E71C48FA2}" dt="2024-02-27T10:23:40.229" v="1536" actId="14100"/>
          <ac:picMkLst>
            <pc:docMk/>
            <pc:sldMk cId="762488693" sldId="2147479419"/>
            <ac:picMk id="2390" creationId="{29A1227E-346C-C7E9-699F-523B218FC225}"/>
          </ac:picMkLst>
        </pc:picChg>
        <pc:picChg chg="add del mod">
          <ac:chgData name="VIDYASREE BHARATHWAJ" userId="4542d278-84bd-42ea-8f88-296c7ac06903" providerId="ADAL" clId="{D750DFC1-CB18-43BF-BDB3-736E71C48FA2}" dt="2024-02-27T10:06:40.357" v="1516" actId="478"/>
          <ac:picMkLst>
            <pc:docMk/>
            <pc:sldMk cId="762488693" sldId="2147479419"/>
            <ac:picMk id="2397" creationId="{87FC5BE4-3182-E68B-DB1F-8F1907C2175D}"/>
          </ac:picMkLst>
        </pc:picChg>
        <pc:picChg chg="add mod">
          <ac:chgData name="VIDYASREE BHARATHWAJ" userId="4542d278-84bd-42ea-8f88-296c7ac06903" providerId="ADAL" clId="{D750DFC1-CB18-43BF-BDB3-736E71C48FA2}" dt="2024-02-27T10:21:46.891" v="1533" actId="14100"/>
          <ac:picMkLst>
            <pc:docMk/>
            <pc:sldMk cId="762488693" sldId="2147479419"/>
            <ac:picMk id="2398" creationId="{29CA6F32-624F-4E35-527E-4DC1A70A0BDE}"/>
          </ac:picMkLst>
        </pc:picChg>
      </pc:sldChg>
      <pc:sldChg chg="addSp delSp modSp add mod modTransition modClrScheme chgLayout">
        <pc:chgData name="VIDYASREE BHARATHWAJ" userId="4542d278-84bd-42ea-8f88-296c7ac06903" providerId="ADAL" clId="{D750DFC1-CB18-43BF-BDB3-736E71C48FA2}" dt="2024-02-27T15:57:50.917" v="1551" actId="14100"/>
        <pc:sldMkLst>
          <pc:docMk/>
          <pc:sldMk cId="628984430" sldId="2147479420"/>
        </pc:sldMkLst>
        <pc:spChg chg="add mod ord">
          <ac:chgData name="VIDYASREE BHARATHWAJ" userId="4542d278-84bd-42ea-8f88-296c7ac06903" providerId="ADAL" clId="{D750DFC1-CB18-43BF-BDB3-736E71C48FA2}" dt="2024-02-27T10:09:10.607" v="1528" actId="26606"/>
          <ac:spMkLst>
            <pc:docMk/>
            <pc:sldMk cId="628984430" sldId="2147479420"/>
            <ac:spMk id="2" creationId="{5ED73CB7-BC3D-ACC6-39DE-3393E2C47E32}"/>
          </ac:spMkLst>
        </pc:spChg>
        <pc:spChg chg="add del mod">
          <ac:chgData name="VIDYASREE BHARATHWAJ" userId="4542d278-84bd-42ea-8f88-296c7ac06903" providerId="ADAL" clId="{D750DFC1-CB18-43BF-BDB3-736E71C48FA2}" dt="2024-02-27T11:32:00.963" v="1544" actId="478"/>
          <ac:spMkLst>
            <pc:docMk/>
            <pc:sldMk cId="628984430" sldId="2147479420"/>
            <ac:spMk id="5" creationId="{BAA3E888-EF4F-8BD0-8380-7BDD9296C16E}"/>
          </ac:spMkLst>
        </pc:spChg>
        <pc:spChg chg="add del mod">
          <ac:chgData name="VIDYASREE BHARATHWAJ" userId="4542d278-84bd-42ea-8f88-296c7ac06903" providerId="ADAL" clId="{D750DFC1-CB18-43BF-BDB3-736E71C48FA2}" dt="2024-02-27T10:08:44.563" v="1524" actId="26606"/>
          <ac:spMkLst>
            <pc:docMk/>
            <pc:sldMk cId="628984430" sldId="2147479420"/>
            <ac:spMk id="8" creationId="{790F39D3-F662-633F-ECB4-57BF5F6E2682}"/>
          </ac:spMkLst>
        </pc:spChg>
        <pc:spChg chg="add del mod">
          <ac:chgData name="VIDYASREE BHARATHWAJ" userId="4542d278-84bd-42ea-8f88-296c7ac06903" providerId="ADAL" clId="{D750DFC1-CB18-43BF-BDB3-736E71C48FA2}" dt="2024-02-27T10:08:44.563" v="1524" actId="26606"/>
          <ac:spMkLst>
            <pc:docMk/>
            <pc:sldMk cId="628984430" sldId="2147479420"/>
            <ac:spMk id="10" creationId="{32AE997A-4184-EB82-3E56-0808DF201A27}"/>
          </ac:spMkLst>
        </pc:spChg>
        <pc:spChg chg="add del mod">
          <ac:chgData name="VIDYASREE BHARATHWAJ" userId="4542d278-84bd-42ea-8f88-296c7ac06903" providerId="ADAL" clId="{D750DFC1-CB18-43BF-BDB3-736E71C48FA2}" dt="2024-02-27T10:08:50.522" v="1526" actId="26606"/>
          <ac:spMkLst>
            <pc:docMk/>
            <pc:sldMk cId="628984430" sldId="2147479420"/>
            <ac:spMk id="12" creationId="{A2E442FE-4DE3-6E34-62FD-E9A650AD13C1}"/>
          </ac:spMkLst>
        </pc:spChg>
        <pc:spChg chg="add del mod">
          <ac:chgData name="VIDYASREE BHARATHWAJ" userId="4542d278-84bd-42ea-8f88-296c7ac06903" providerId="ADAL" clId="{D750DFC1-CB18-43BF-BDB3-736E71C48FA2}" dt="2024-02-27T10:08:50.522" v="1526" actId="26606"/>
          <ac:spMkLst>
            <pc:docMk/>
            <pc:sldMk cId="628984430" sldId="2147479420"/>
            <ac:spMk id="13" creationId="{0F93508C-694F-F5D3-4303-3D1F3579EF54}"/>
          </ac:spMkLst>
        </pc:spChg>
        <pc:spChg chg="add del mod">
          <ac:chgData name="VIDYASREE BHARATHWAJ" userId="4542d278-84bd-42ea-8f88-296c7ac06903" providerId="ADAL" clId="{D750DFC1-CB18-43BF-BDB3-736E71C48FA2}" dt="2024-02-27T10:09:10.607" v="1528" actId="26606"/>
          <ac:spMkLst>
            <pc:docMk/>
            <pc:sldMk cId="628984430" sldId="2147479420"/>
            <ac:spMk id="15" creationId="{3B4D7FE8-5BB0-EE55-7DB0-D432D7980611}"/>
          </ac:spMkLst>
        </pc:spChg>
        <pc:spChg chg="add del mod">
          <ac:chgData name="VIDYASREE BHARATHWAJ" userId="4542d278-84bd-42ea-8f88-296c7ac06903" providerId="ADAL" clId="{D750DFC1-CB18-43BF-BDB3-736E71C48FA2}" dt="2024-02-27T10:09:10.607" v="1528" actId="26606"/>
          <ac:spMkLst>
            <pc:docMk/>
            <pc:sldMk cId="628984430" sldId="2147479420"/>
            <ac:spMk id="16" creationId="{6551122E-B7F0-0377-70A4-A51B6D14224F}"/>
          </ac:spMkLst>
        </pc:spChg>
        <pc:picChg chg="add mod">
          <ac:chgData name="VIDYASREE BHARATHWAJ" userId="4542d278-84bd-42ea-8f88-296c7ac06903" providerId="ADAL" clId="{D750DFC1-CB18-43BF-BDB3-736E71C48FA2}" dt="2024-02-27T15:57:50.917" v="1551" actId="14100"/>
          <ac:picMkLst>
            <pc:docMk/>
            <pc:sldMk cId="628984430" sldId="2147479420"/>
            <ac:picMk id="3" creationId="{79042EFB-E485-22C2-0680-0A4DA4F19422}"/>
          </ac:picMkLst>
        </pc:picChg>
      </pc:sldChg>
      <pc:sldChg chg="modSp add del mod">
        <pc:chgData name="VIDYASREE BHARATHWAJ" userId="4542d278-84bd-42ea-8f88-296c7ac06903" providerId="ADAL" clId="{D750DFC1-CB18-43BF-BDB3-736E71C48FA2}" dt="2024-02-27T15:57:56.531" v="1552" actId="47"/>
        <pc:sldMkLst>
          <pc:docMk/>
          <pc:sldMk cId="2314566253" sldId="2147479421"/>
        </pc:sldMkLst>
        <pc:picChg chg="mod">
          <ac:chgData name="VIDYASREE BHARATHWAJ" userId="4542d278-84bd-42ea-8f88-296c7ac06903" providerId="ADAL" clId="{D750DFC1-CB18-43BF-BDB3-736E71C48FA2}" dt="2024-02-27T10:21:58.278" v="1535" actId="14100"/>
          <ac:picMkLst>
            <pc:docMk/>
            <pc:sldMk cId="2314566253" sldId="2147479421"/>
            <ac:picMk id="3" creationId="{AE70AB31-E721-E955-165D-EAB16375CEE1}"/>
          </ac:picMkLst>
        </pc:picChg>
      </pc:sldChg>
      <pc:sldMasterChg chg="delSldLayout">
        <pc:chgData name="VIDYASREE BHARATHWAJ" userId="4542d278-84bd-42ea-8f88-296c7ac06903" providerId="ADAL" clId="{D750DFC1-CB18-43BF-BDB3-736E71C48FA2}" dt="2024-02-27T06:56:20.126" v="10" actId="47"/>
        <pc:sldMasterMkLst>
          <pc:docMk/>
          <pc:sldMasterMk cId="3195896194" sldId="2147483648"/>
        </pc:sldMasterMkLst>
        <pc:sldLayoutChg chg="del">
          <pc:chgData name="VIDYASREE BHARATHWAJ" userId="4542d278-84bd-42ea-8f88-296c7ac06903" providerId="ADAL" clId="{D750DFC1-CB18-43BF-BDB3-736E71C48FA2}" dt="2024-02-27T06:56:20.126" v="10" actId="47"/>
          <pc:sldLayoutMkLst>
            <pc:docMk/>
            <pc:sldMasterMk cId="3195896194" sldId="2147483648"/>
            <pc:sldLayoutMk cId="3242237794" sldId="2147483660"/>
          </pc:sldLayoutMkLst>
        </pc:sldLayoutChg>
      </pc:sldMasterChg>
      <pc:sldMasterChg chg="delSp mod">
        <pc:chgData name="VIDYASREE BHARATHWAJ" userId="4542d278-84bd-42ea-8f88-296c7ac06903" providerId="ADAL" clId="{D750DFC1-CB18-43BF-BDB3-736E71C48FA2}" dt="2024-02-27T09:50:00.357" v="1477" actId="478"/>
        <pc:sldMasterMkLst>
          <pc:docMk/>
          <pc:sldMasterMk cId="2442660664" sldId="2147483661"/>
        </pc:sldMasterMkLst>
        <pc:spChg chg="del">
          <ac:chgData name="VIDYASREE BHARATHWAJ" userId="4542d278-84bd-42ea-8f88-296c7ac06903" providerId="ADAL" clId="{D750DFC1-CB18-43BF-BDB3-736E71C48FA2}" dt="2024-02-27T09:50:00.357" v="1477" actId="478"/>
          <ac:spMkLst>
            <pc:docMk/>
            <pc:sldMasterMk cId="2442660664" sldId="2147483661"/>
            <ac:spMk id="5" creationId="{CDEB8446-DD20-7B93-AD32-E351276CA6FE}"/>
          </ac:spMkLst>
        </pc:spChg>
      </pc:sldMasterChg>
      <pc:sldMasterChg chg="del delSldLayout">
        <pc:chgData name="VIDYASREE BHARATHWAJ" userId="4542d278-84bd-42ea-8f88-296c7ac06903" providerId="ADAL" clId="{D750DFC1-CB18-43BF-BDB3-736E71C48FA2}" dt="2024-02-27T16:03:00.278" v="1570" actId="47"/>
        <pc:sldMasterMkLst>
          <pc:docMk/>
          <pc:sldMasterMk cId="3100902544" sldId="2147483873"/>
        </pc:sldMasterMkLst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752481578" sldId="2147483874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753125601" sldId="2147483875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741883434" sldId="2147483876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2582108464" sldId="2147483877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029650630" sldId="2147483878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195699188" sldId="2147483879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2433037731" sldId="2147483880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268764304" sldId="2147483881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680327735" sldId="2147483882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2228608450" sldId="2147483883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183549268" sldId="2147483884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2090100532" sldId="2147483885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962072973" sldId="2147483886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2540611773" sldId="2147483887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262147448" sldId="2147483888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254376621" sldId="2147483889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678374220" sldId="2147483890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535063943" sldId="2147483891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231641409" sldId="2147483892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63154981" sldId="2147483893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685490400" sldId="2147483894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923573300" sldId="2147483895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66822005" sldId="2147483896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911615766" sldId="2147483897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595159383" sldId="2147483898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056238151" sldId="2147483899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323451590" sldId="2147483900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860865422" sldId="2147483901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2864390926" sldId="2147483902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325249446" sldId="2147483903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379239455" sldId="2147483904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986196217" sldId="2147483905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932824970" sldId="2147483906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184174805" sldId="2147483907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507873932" sldId="2147483908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354330104" sldId="2147483909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232393110" sldId="2147483910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415569461" sldId="2147483911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2981427864" sldId="2147483912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361139673" sldId="2147483913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2332555675" sldId="2147483914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138755880" sldId="2147483915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834578295" sldId="2147483916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4123912369" sldId="2147483917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580573112" sldId="2147483918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2593576899" sldId="2147483919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4119384170" sldId="2147483920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91157434" sldId="2147483921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4037793303" sldId="2147483922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2768990615" sldId="2147483923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486862418" sldId="2147483924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946779953" sldId="2147483925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1476264307" sldId="2147483926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2341003035" sldId="2147483927"/>
          </pc:sldLayoutMkLst>
        </pc:sldLayoutChg>
        <pc:sldLayoutChg chg="del">
          <pc:chgData name="VIDYASREE BHARATHWAJ" userId="4542d278-84bd-42ea-8f88-296c7ac06903" providerId="ADAL" clId="{D750DFC1-CB18-43BF-BDB3-736E71C48FA2}" dt="2024-02-27T16:03:00.278" v="1570" actId="47"/>
          <pc:sldLayoutMkLst>
            <pc:docMk/>
            <pc:sldMasterMk cId="3100902544" sldId="2147483873"/>
            <pc:sldLayoutMk cId="3786398374" sldId="2147483928"/>
          </pc:sldLayoutMkLst>
        </pc:sldLayoutChg>
      </pc:sldMasterChg>
      <pc:sldMasterChg chg="modSldLayout">
        <pc:chgData name="VIDYASREE BHARATHWAJ" userId="4542d278-84bd-42ea-8f88-296c7ac06903" providerId="ADAL" clId="{D750DFC1-CB18-43BF-BDB3-736E71C48FA2}" dt="2024-02-27T09:32:21.283" v="1396" actId="478"/>
        <pc:sldMasterMkLst>
          <pc:docMk/>
          <pc:sldMasterMk cId="647203280" sldId="2147483929"/>
        </pc:sldMasterMkLst>
        <pc:sldLayoutChg chg="delSp mod">
          <pc:chgData name="VIDYASREE BHARATHWAJ" userId="4542d278-84bd-42ea-8f88-296c7ac06903" providerId="ADAL" clId="{D750DFC1-CB18-43BF-BDB3-736E71C48FA2}" dt="2024-02-27T09:32:21.283" v="1396" actId="478"/>
          <pc:sldLayoutMkLst>
            <pc:docMk/>
            <pc:sldMasterMk cId="647203280" sldId="2147483929"/>
            <pc:sldLayoutMk cId="2309485476" sldId="2147483931"/>
          </pc:sldLayoutMkLst>
          <pc:spChg chg="del">
            <ac:chgData name="VIDYASREE BHARATHWAJ" userId="4542d278-84bd-42ea-8f88-296c7ac06903" providerId="ADAL" clId="{D750DFC1-CB18-43BF-BDB3-736E71C48FA2}" dt="2024-02-27T09:32:21.283" v="1396" actId="478"/>
            <ac:spMkLst>
              <pc:docMk/>
              <pc:sldMasterMk cId="647203280" sldId="2147483929"/>
              <pc:sldLayoutMk cId="2309485476" sldId="2147483931"/>
              <ac:spMk id="11" creationId="{BC974797-F8F6-2E47-988B-FF5AFC751F8D}"/>
            </ac:spMkLst>
          </pc:spChg>
        </pc:sldLayoutChg>
      </pc:sldMasterChg>
    </pc:docChg>
  </pc:docChgLst>
  <pc:docChgLst>
    <pc:chgData name="VIDYASREE BHARATHWAJ" userId="4542d278-84bd-42ea-8f88-296c7ac06903" providerId="ADAL" clId="{CE431153-7CD4-4EA6-AC53-B19788BB554B}"/>
    <pc:docChg chg="undo custSel addSld delSld modSld sldOrd addMainMaster delMainMaster">
      <pc:chgData name="VIDYASREE BHARATHWAJ" userId="4542d278-84bd-42ea-8f88-296c7ac06903" providerId="ADAL" clId="{CE431153-7CD4-4EA6-AC53-B19788BB554B}" dt="2024-04-03T11:55:30.110" v="1675" actId="20577"/>
      <pc:docMkLst>
        <pc:docMk/>
      </pc:docMkLst>
      <pc:sldChg chg="addSp delSp modSp mod ord modTransition modClrScheme modAnim chgLayout">
        <pc:chgData name="VIDYASREE BHARATHWAJ" userId="4542d278-84bd-42ea-8f88-296c7ac06903" providerId="ADAL" clId="{CE431153-7CD4-4EA6-AC53-B19788BB554B}" dt="2024-04-03T11:55:30.110" v="1675" actId="20577"/>
        <pc:sldMkLst>
          <pc:docMk/>
          <pc:sldMk cId="1626440732" sldId="256"/>
        </pc:sldMkLst>
        <pc:spChg chg="add del mod">
          <ac:chgData name="VIDYASREE BHARATHWAJ" userId="4542d278-84bd-42ea-8f88-296c7ac06903" providerId="ADAL" clId="{CE431153-7CD4-4EA6-AC53-B19788BB554B}" dt="2024-04-01T14:55:47.088" v="1162"/>
          <ac:spMkLst>
            <pc:docMk/>
            <pc:sldMk cId="1626440732" sldId="256"/>
            <ac:spMk id="2" creationId="{089CC3C6-2803-878E-7F8D-4688975AA7B2}"/>
          </ac:spMkLst>
        </pc:spChg>
        <pc:spChg chg="add mod">
          <ac:chgData name="VIDYASREE BHARATHWAJ" userId="4542d278-84bd-42ea-8f88-296c7ac06903" providerId="ADAL" clId="{CE431153-7CD4-4EA6-AC53-B19788BB554B}" dt="2024-04-03T11:36:16.552" v="1597" actId="1076"/>
          <ac:spMkLst>
            <pc:docMk/>
            <pc:sldMk cId="1626440732" sldId="256"/>
            <ac:spMk id="3" creationId="{FCC5EC74-7B0F-AAAB-D31E-284E87BE2EF8}"/>
          </ac:spMkLst>
        </pc:spChg>
        <pc:spChg chg="mod ord">
          <ac:chgData name="VIDYASREE BHARATHWAJ" userId="4542d278-84bd-42ea-8f88-296c7ac06903" providerId="ADAL" clId="{CE431153-7CD4-4EA6-AC53-B19788BB554B}" dt="2024-04-03T11:38:34.727" v="1620" actId="1076"/>
          <ac:spMkLst>
            <pc:docMk/>
            <pc:sldMk cId="1626440732" sldId="256"/>
            <ac:spMk id="4" creationId="{706D8A7A-A0F5-E2EB-354A-1DA1BF733A5F}"/>
          </ac:spMkLst>
        </pc:spChg>
        <pc:spChg chg="add del mod">
          <ac:chgData name="VIDYASREE BHARATHWAJ" userId="4542d278-84bd-42ea-8f88-296c7ac06903" providerId="ADAL" clId="{CE431153-7CD4-4EA6-AC53-B19788BB554B}" dt="2024-04-01T16:50:21.605" v="1466" actId="478"/>
          <ac:spMkLst>
            <pc:docMk/>
            <pc:sldMk cId="1626440732" sldId="256"/>
            <ac:spMk id="5" creationId="{E530C38D-2CB7-C47D-111E-BE43DEFB19BE}"/>
          </ac:spMkLst>
        </pc:spChg>
        <pc:spChg chg="mod">
          <ac:chgData name="VIDYASREE BHARATHWAJ" userId="4542d278-84bd-42ea-8f88-296c7ac06903" providerId="ADAL" clId="{CE431153-7CD4-4EA6-AC53-B19788BB554B}" dt="2024-04-03T11:41:06.280" v="1651" actId="1076"/>
          <ac:spMkLst>
            <pc:docMk/>
            <pc:sldMk cId="1626440732" sldId="256"/>
            <ac:spMk id="8" creationId="{0318017F-3292-7C50-884E-83838E288AD2}"/>
          </ac:spMkLst>
        </pc:spChg>
        <pc:spChg chg="mod">
          <ac:chgData name="VIDYASREE BHARATHWAJ" userId="4542d278-84bd-42ea-8f88-296c7ac06903" providerId="ADAL" clId="{CE431153-7CD4-4EA6-AC53-B19788BB554B}" dt="2024-04-03T11:41:08.297" v="1652" actId="1076"/>
          <ac:spMkLst>
            <pc:docMk/>
            <pc:sldMk cId="1626440732" sldId="256"/>
            <ac:spMk id="12" creationId="{348A1636-076F-C827-2A49-CDF5DD38B1E1}"/>
          </ac:spMkLst>
        </pc:spChg>
        <pc:spChg chg="add del mod">
          <ac:chgData name="VIDYASREE BHARATHWAJ" userId="4542d278-84bd-42ea-8f88-296c7ac06903" providerId="ADAL" clId="{CE431153-7CD4-4EA6-AC53-B19788BB554B}" dt="2024-04-01T14:49:12.637" v="1103" actId="26606"/>
          <ac:spMkLst>
            <pc:docMk/>
            <pc:sldMk cId="1626440732" sldId="256"/>
            <ac:spMk id="18" creationId="{D76547BD-1EAE-2ECD-0ECB-DB1B937D8A58}"/>
          </ac:spMkLst>
        </pc:spChg>
        <pc:graphicFrameChg chg="add mod">
          <ac:chgData name="VIDYASREE BHARATHWAJ" userId="4542d278-84bd-42ea-8f88-296c7ac06903" providerId="ADAL" clId="{CE431153-7CD4-4EA6-AC53-B19788BB554B}" dt="2024-04-03T11:35:52.082" v="1589"/>
          <ac:graphicFrameMkLst>
            <pc:docMk/>
            <pc:sldMk cId="1626440732" sldId="256"/>
            <ac:graphicFrameMk id="2" creationId="{555496BD-B5B9-F8E8-69D1-848902C0F20E}"/>
          </ac:graphicFrameMkLst>
        </pc:graphicFrameChg>
        <pc:graphicFrameChg chg="add mod modGraphic">
          <ac:chgData name="VIDYASREE BHARATHWAJ" userId="4542d278-84bd-42ea-8f88-296c7ac06903" providerId="ADAL" clId="{CE431153-7CD4-4EA6-AC53-B19788BB554B}" dt="2024-04-03T11:55:30.110" v="1675" actId="20577"/>
          <ac:graphicFrameMkLst>
            <pc:docMk/>
            <pc:sldMk cId="1626440732" sldId="256"/>
            <ac:graphicFrameMk id="5" creationId="{01A50D80-B4FB-33E2-5F2D-CBF3027966CC}"/>
          </ac:graphicFrameMkLst>
        </pc:graphicFrameChg>
        <pc:picChg chg="add mod">
          <ac:chgData name="VIDYASREE BHARATHWAJ" userId="4542d278-84bd-42ea-8f88-296c7ac06903" providerId="ADAL" clId="{CE431153-7CD4-4EA6-AC53-B19788BB554B}" dt="2024-04-03T11:42:02.492" v="1658"/>
          <ac:picMkLst>
            <pc:docMk/>
            <pc:sldMk cId="1626440732" sldId="256"/>
            <ac:picMk id="6" creationId="{70E96A54-6196-3C30-D9B9-DC693591E8F5}"/>
          </ac:picMkLst>
        </pc:picChg>
        <pc:picChg chg="add del">
          <ac:chgData name="VIDYASREE BHARATHWAJ" userId="4542d278-84bd-42ea-8f88-296c7ac06903" providerId="ADAL" clId="{CE431153-7CD4-4EA6-AC53-B19788BB554B}" dt="2024-04-01T14:49:12.637" v="1103" actId="26606"/>
          <ac:picMkLst>
            <pc:docMk/>
            <pc:sldMk cId="1626440732" sldId="256"/>
            <ac:picMk id="14" creationId="{B28418E2-26EC-D0F0-2CD4-5B98452C699D}"/>
          </ac:picMkLst>
        </pc:picChg>
      </pc:sldChg>
      <pc:sldChg chg="modSp del mod modTransition">
        <pc:chgData name="VIDYASREE BHARATHWAJ" userId="4542d278-84bd-42ea-8f88-296c7ac06903" providerId="ADAL" clId="{CE431153-7CD4-4EA6-AC53-B19788BB554B}" dt="2024-04-01T14:55:28.684" v="1159" actId="47"/>
        <pc:sldMkLst>
          <pc:docMk/>
          <pc:sldMk cId="3557077531" sldId="260"/>
        </pc:sldMkLst>
        <pc:picChg chg="mod">
          <ac:chgData name="VIDYASREE BHARATHWAJ" userId="4542d278-84bd-42ea-8f88-296c7ac06903" providerId="ADAL" clId="{CE431153-7CD4-4EA6-AC53-B19788BB554B}" dt="2024-04-01T14:52:38.693" v="1143" actId="1076"/>
          <ac:picMkLst>
            <pc:docMk/>
            <pc:sldMk cId="3557077531" sldId="260"/>
            <ac:picMk id="18" creationId="{6BB6DBAF-B224-8A29-CDFC-21D8B6826592}"/>
          </ac:picMkLst>
        </pc:picChg>
      </pc:sldChg>
      <pc:sldChg chg="ord">
        <pc:chgData name="VIDYASREE BHARATHWAJ" userId="4542d278-84bd-42ea-8f88-296c7ac06903" providerId="ADAL" clId="{CE431153-7CD4-4EA6-AC53-B19788BB554B}" dt="2024-04-01T15:28:24.240" v="1184"/>
        <pc:sldMkLst>
          <pc:docMk/>
          <pc:sldMk cId="2468005840" sldId="280"/>
        </pc:sldMkLst>
      </pc:sldChg>
      <pc:sldChg chg="addSp delSp modSp del mod modClrScheme chgLayout">
        <pc:chgData name="VIDYASREE BHARATHWAJ" userId="4542d278-84bd-42ea-8f88-296c7ac06903" providerId="ADAL" clId="{CE431153-7CD4-4EA6-AC53-B19788BB554B}" dt="2024-04-01T13:09:50.960" v="879" actId="47"/>
        <pc:sldMkLst>
          <pc:docMk/>
          <pc:sldMk cId="0" sldId="330"/>
        </pc:sldMkLst>
        <pc:spChg chg="add del mod ord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2" creationId="{53B0D919-A4C9-DBE0-E062-88454674040A}"/>
          </ac:spMkLst>
        </pc:spChg>
        <pc:spChg chg="mod ord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4" creationId="{FABD85E9-F7E6-8A4D-84B8-D86932311F14}"/>
          </ac:spMkLst>
        </pc:spChg>
        <pc:spChg chg="add del mod ord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5" creationId="{F7CE8FD4-433E-6F49-8B1F-4B75D8E8474C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6" creationId="{C7614143-D163-3744-A685-52199201DF2A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7" creationId="{63E05734-59C8-CB43-BC93-2C6956A24F01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8" creationId="{F57E0F75-4BA3-D94F-9FD2-183325711C40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9" creationId="{139378A1-5B7D-864B-9FD7-49894EFDAA38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10" creationId="{619F4475-0472-F948-999F-6389B0D36C2B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11" creationId="{4C25123C-E948-054C-93CE-217777472DF2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12" creationId="{DA0CE12E-8EB9-6744-A3CE-DE96ED6267E5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13" creationId="{3B08B28F-AC61-8B49-9876-EE4254A9CCE8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14" creationId="{BDEA6CFD-E091-CC4A-9924-9339C6000F63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15" creationId="{F4D9A5A0-2AFE-7446-AE78-EF3AA001614C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16" creationId="{17B2A7B3-91A7-F64B-98D8-FF569E969304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17" creationId="{B7734BD5-37F9-714C-B85C-271626952D7F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18" creationId="{BD26E413-F85F-5446-9C55-9A0EF5C023EE}"/>
          </ac:spMkLst>
        </pc:spChg>
        <pc:spChg chg="add del">
          <ac:chgData name="VIDYASREE BHARATHWAJ" userId="4542d278-84bd-42ea-8f88-296c7ac06903" providerId="ADAL" clId="{CE431153-7CD4-4EA6-AC53-B19788BB554B}" dt="2024-04-01T13:04:40.351" v="878" actId="700"/>
          <ac:spMkLst>
            <pc:docMk/>
            <pc:sldMk cId="0" sldId="330"/>
            <ac:spMk id="19" creationId="{4CBE178D-9B39-2348-A487-0F6DE15B69A0}"/>
          </ac:spMkLst>
        </pc:spChg>
      </pc:sldChg>
      <pc:sldChg chg="addSp delSp modSp mod ord modTransition">
        <pc:chgData name="VIDYASREE BHARATHWAJ" userId="4542d278-84bd-42ea-8f88-296c7ac06903" providerId="ADAL" clId="{CE431153-7CD4-4EA6-AC53-B19788BB554B}" dt="2024-04-01T15:38:45.478" v="1208" actId="404"/>
        <pc:sldMkLst>
          <pc:docMk/>
          <pc:sldMk cId="3256447905" sldId="353"/>
        </pc:sldMkLst>
        <pc:spChg chg="mod">
          <ac:chgData name="VIDYASREE BHARATHWAJ" userId="4542d278-84bd-42ea-8f88-296c7ac06903" providerId="ADAL" clId="{CE431153-7CD4-4EA6-AC53-B19788BB554B}" dt="2024-04-01T15:38:06.815" v="1203" actId="207"/>
          <ac:spMkLst>
            <pc:docMk/>
            <pc:sldMk cId="3256447905" sldId="353"/>
            <ac:spMk id="3" creationId="{B52FAFF7-8DC9-CF4C-BB8C-91A96D5CC1F4}"/>
          </ac:spMkLst>
        </pc:spChg>
        <pc:spChg chg="add del mod">
          <ac:chgData name="VIDYASREE BHARATHWAJ" userId="4542d278-84bd-42ea-8f88-296c7ac06903" providerId="ADAL" clId="{CE431153-7CD4-4EA6-AC53-B19788BB554B}" dt="2024-04-01T11:25:00.946" v="161" actId="478"/>
          <ac:spMkLst>
            <pc:docMk/>
            <pc:sldMk cId="3256447905" sldId="353"/>
            <ac:spMk id="5" creationId="{B9C8A481-6A27-00C8-256C-D85B69959BD9}"/>
          </ac:spMkLst>
        </pc:spChg>
        <pc:spChg chg="add del mod">
          <ac:chgData name="VIDYASREE BHARATHWAJ" userId="4542d278-84bd-42ea-8f88-296c7ac06903" providerId="ADAL" clId="{CE431153-7CD4-4EA6-AC53-B19788BB554B}" dt="2024-04-01T11:25:12.516" v="166"/>
          <ac:spMkLst>
            <pc:docMk/>
            <pc:sldMk cId="3256447905" sldId="353"/>
            <ac:spMk id="6" creationId="{30C17DC3-4774-F061-F92D-732AC1745881}"/>
          </ac:spMkLst>
        </pc:spChg>
        <pc:spChg chg="add mod">
          <ac:chgData name="VIDYASREE BHARATHWAJ" userId="4542d278-84bd-42ea-8f88-296c7ac06903" providerId="ADAL" clId="{CE431153-7CD4-4EA6-AC53-B19788BB554B}" dt="2024-04-01T15:38:45.478" v="1208" actId="404"/>
          <ac:spMkLst>
            <pc:docMk/>
            <pc:sldMk cId="3256447905" sldId="353"/>
            <ac:spMk id="7" creationId="{F6C67565-904E-58CB-2203-34BC373D7AC2}"/>
          </ac:spMkLst>
        </pc:spChg>
        <pc:spChg chg="add del mod">
          <ac:chgData name="VIDYASREE BHARATHWAJ" userId="4542d278-84bd-42ea-8f88-296c7ac06903" providerId="ADAL" clId="{CE431153-7CD4-4EA6-AC53-B19788BB554B}" dt="2024-04-01T11:29:03.138" v="284" actId="478"/>
          <ac:spMkLst>
            <pc:docMk/>
            <pc:sldMk cId="3256447905" sldId="353"/>
            <ac:spMk id="9" creationId="{0225BC92-D5B5-3506-D3B9-A93D12E6FAB1}"/>
          </ac:spMkLst>
        </pc:spChg>
        <pc:spChg chg="add del mod">
          <ac:chgData name="VIDYASREE BHARATHWAJ" userId="4542d278-84bd-42ea-8f88-296c7ac06903" providerId="ADAL" clId="{CE431153-7CD4-4EA6-AC53-B19788BB554B}" dt="2024-04-01T12:28:43.460" v="770" actId="478"/>
          <ac:spMkLst>
            <pc:docMk/>
            <pc:sldMk cId="3256447905" sldId="353"/>
            <ac:spMk id="12" creationId="{1EAA981F-23EB-44FD-960A-F6C9AE5552E8}"/>
          </ac:spMkLst>
        </pc:spChg>
        <pc:spChg chg="mod">
          <ac:chgData name="VIDYASREE BHARATHWAJ" userId="4542d278-84bd-42ea-8f88-296c7ac06903" providerId="ADAL" clId="{CE431153-7CD4-4EA6-AC53-B19788BB554B}" dt="2024-04-01T11:25:27.199" v="168" actId="20577"/>
          <ac:spMkLst>
            <pc:docMk/>
            <pc:sldMk cId="3256447905" sldId="353"/>
            <ac:spMk id="16" creationId="{E3DD1A04-5E7D-4683-8867-0961B2200DBB}"/>
          </ac:spMkLst>
        </pc:spChg>
        <pc:spChg chg="mod">
          <ac:chgData name="VIDYASREE BHARATHWAJ" userId="4542d278-84bd-42ea-8f88-296c7ac06903" providerId="ADAL" clId="{CE431153-7CD4-4EA6-AC53-B19788BB554B}" dt="2024-04-01T15:38:45.478" v="1208" actId="404"/>
          <ac:spMkLst>
            <pc:docMk/>
            <pc:sldMk cId="3256447905" sldId="353"/>
            <ac:spMk id="18" creationId="{669DEEA7-19BF-4EBA-BCC0-2C4C9942D574}"/>
          </ac:spMkLst>
        </pc:spChg>
        <pc:spChg chg="mod">
          <ac:chgData name="VIDYASREE BHARATHWAJ" userId="4542d278-84bd-42ea-8f88-296c7ac06903" providerId="ADAL" clId="{CE431153-7CD4-4EA6-AC53-B19788BB554B}" dt="2024-04-01T15:38:45.478" v="1208" actId="404"/>
          <ac:spMkLst>
            <pc:docMk/>
            <pc:sldMk cId="3256447905" sldId="353"/>
            <ac:spMk id="20" creationId="{F464C002-9019-46D5-874B-F2BA0F2FC91F}"/>
          </ac:spMkLst>
        </pc:spChg>
        <pc:spChg chg="mod">
          <ac:chgData name="VIDYASREE BHARATHWAJ" userId="4542d278-84bd-42ea-8f88-296c7ac06903" providerId="ADAL" clId="{CE431153-7CD4-4EA6-AC53-B19788BB554B}" dt="2024-04-01T15:38:45.478" v="1208" actId="404"/>
          <ac:spMkLst>
            <pc:docMk/>
            <pc:sldMk cId="3256447905" sldId="353"/>
            <ac:spMk id="22" creationId="{2E0AD42D-E728-4495-9221-65A6F15D9752}"/>
          </ac:spMkLst>
        </pc:spChg>
        <pc:spChg chg="del mod">
          <ac:chgData name="VIDYASREE BHARATHWAJ" userId="4542d278-84bd-42ea-8f88-296c7ac06903" providerId="ADAL" clId="{CE431153-7CD4-4EA6-AC53-B19788BB554B}" dt="2024-04-01T11:28:59.795" v="283" actId="478"/>
          <ac:spMkLst>
            <pc:docMk/>
            <pc:sldMk cId="3256447905" sldId="353"/>
            <ac:spMk id="37" creationId="{5AA13BD3-9C19-4568-8574-500C59D84B89}"/>
          </ac:spMkLst>
        </pc:spChg>
        <pc:graphicFrameChg chg="mod modGraphic">
          <ac:chgData name="VIDYASREE BHARATHWAJ" userId="4542d278-84bd-42ea-8f88-296c7ac06903" providerId="ADAL" clId="{CE431153-7CD4-4EA6-AC53-B19788BB554B}" dt="2024-04-01T11:27:57.027" v="183" actId="1076"/>
          <ac:graphicFrameMkLst>
            <pc:docMk/>
            <pc:sldMk cId="3256447905" sldId="353"/>
            <ac:graphicFrameMk id="4" creationId="{18798F3E-F45B-4EE3-A00B-C05E75D2B3E1}"/>
          </ac:graphicFrameMkLst>
        </pc:graphicFrameChg>
        <pc:picChg chg="add del mod">
          <ac:chgData name="VIDYASREE BHARATHWAJ" userId="4542d278-84bd-42ea-8f88-296c7ac06903" providerId="ADAL" clId="{CE431153-7CD4-4EA6-AC53-B19788BB554B}" dt="2024-04-01T12:26:48.038" v="764" actId="478"/>
          <ac:picMkLst>
            <pc:docMk/>
            <pc:sldMk cId="3256447905" sldId="353"/>
            <ac:picMk id="10" creationId="{7637310C-4558-7B54-1C0F-8CD0CC321276}"/>
          </ac:picMkLst>
        </pc:picChg>
        <pc:picChg chg="add del mod">
          <ac:chgData name="VIDYASREE BHARATHWAJ" userId="4542d278-84bd-42ea-8f88-296c7ac06903" providerId="ADAL" clId="{CE431153-7CD4-4EA6-AC53-B19788BB554B}" dt="2024-04-01T12:31:54.931" v="771" actId="478"/>
          <ac:picMkLst>
            <pc:docMk/>
            <pc:sldMk cId="3256447905" sldId="353"/>
            <ac:picMk id="11" creationId="{6E29DCBB-D25A-D251-804A-20A8BC66E271}"/>
          </ac:picMkLst>
        </pc:picChg>
        <pc:picChg chg="add del mod">
          <ac:chgData name="VIDYASREE BHARATHWAJ" userId="4542d278-84bd-42ea-8f88-296c7ac06903" providerId="ADAL" clId="{CE431153-7CD4-4EA6-AC53-B19788BB554B}" dt="2024-04-01T12:32:09.261" v="774" actId="478"/>
          <ac:picMkLst>
            <pc:docMk/>
            <pc:sldMk cId="3256447905" sldId="353"/>
            <ac:picMk id="13" creationId="{75C9607A-6BA1-806B-3B5A-1668F19B9AE6}"/>
          </ac:picMkLst>
        </pc:picChg>
      </pc:sldChg>
      <pc:sldChg chg="addSp delSp modSp mod modTransition">
        <pc:chgData name="VIDYASREE BHARATHWAJ" userId="4542d278-84bd-42ea-8f88-296c7ac06903" providerId="ADAL" clId="{CE431153-7CD4-4EA6-AC53-B19788BB554B}" dt="2024-04-03T11:41:48.016" v="1657"/>
        <pc:sldMkLst>
          <pc:docMk/>
          <pc:sldMk cId="1879159462" sldId="2147471552"/>
        </pc:sldMkLst>
        <pc:spChg chg="mod">
          <ac:chgData name="VIDYASREE BHARATHWAJ" userId="4542d278-84bd-42ea-8f88-296c7ac06903" providerId="ADAL" clId="{CE431153-7CD4-4EA6-AC53-B19788BB554B}" dt="2024-04-01T12:44:42.509" v="858" actId="207"/>
          <ac:spMkLst>
            <pc:docMk/>
            <pc:sldMk cId="1879159462" sldId="2147471552"/>
            <ac:spMk id="3" creationId="{7B346C15-2DA7-7014-80AD-B4EA2C496CFC}"/>
          </ac:spMkLst>
        </pc:spChg>
        <pc:spChg chg="mod">
          <ac:chgData name="VIDYASREE BHARATHWAJ" userId="4542d278-84bd-42ea-8f88-296c7ac06903" providerId="ADAL" clId="{CE431153-7CD4-4EA6-AC53-B19788BB554B}" dt="2024-04-01T12:39:56.614" v="804" actId="1076"/>
          <ac:spMkLst>
            <pc:docMk/>
            <pc:sldMk cId="1879159462" sldId="2147471552"/>
            <ac:spMk id="4" creationId="{F961B4C5-2452-E554-32FE-426678679B51}"/>
          </ac:spMkLst>
        </pc:spChg>
        <pc:spChg chg="mod">
          <ac:chgData name="VIDYASREE BHARATHWAJ" userId="4542d278-84bd-42ea-8f88-296c7ac06903" providerId="ADAL" clId="{CE431153-7CD4-4EA6-AC53-B19788BB554B}" dt="2024-04-01T12:39:45.065" v="799" actId="1076"/>
          <ac:spMkLst>
            <pc:docMk/>
            <pc:sldMk cId="1879159462" sldId="2147471552"/>
            <ac:spMk id="5" creationId="{3D5E01A9-A138-A964-CB42-26051C03DD30}"/>
          </ac:spMkLst>
        </pc:spChg>
        <pc:spChg chg="del">
          <ac:chgData name="VIDYASREE BHARATHWAJ" userId="4542d278-84bd-42ea-8f88-296c7ac06903" providerId="ADAL" clId="{CE431153-7CD4-4EA6-AC53-B19788BB554B}" dt="2024-04-01T15:36:42.457" v="1197" actId="478"/>
          <ac:spMkLst>
            <pc:docMk/>
            <pc:sldMk cId="1879159462" sldId="2147471552"/>
            <ac:spMk id="6" creationId="{21BAA202-6054-22CC-BF63-827BF762E1FC}"/>
          </ac:spMkLst>
        </pc:spChg>
        <pc:spChg chg="del mod">
          <ac:chgData name="VIDYASREE BHARATHWAJ" userId="4542d278-84bd-42ea-8f88-296c7ac06903" providerId="ADAL" clId="{CE431153-7CD4-4EA6-AC53-B19788BB554B}" dt="2024-04-01T12:39:51.476" v="802" actId="478"/>
          <ac:spMkLst>
            <pc:docMk/>
            <pc:sldMk cId="1879159462" sldId="2147471552"/>
            <ac:spMk id="7" creationId="{7A3EAF1C-83C7-B849-F4E9-902E2EA85388}"/>
          </ac:spMkLst>
        </pc:spChg>
        <pc:spChg chg="add mod">
          <ac:chgData name="VIDYASREE BHARATHWAJ" userId="4542d278-84bd-42ea-8f88-296c7ac06903" providerId="ADAL" clId="{CE431153-7CD4-4EA6-AC53-B19788BB554B}" dt="2024-04-01T12:43:56.369" v="852" actId="14100"/>
          <ac:spMkLst>
            <pc:docMk/>
            <pc:sldMk cId="1879159462" sldId="2147471552"/>
            <ac:spMk id="9" creationId="{27A50797-927C-8576-E4FC-9263C9E7122F}"/>
          </ac:spMkLst>
        </pc:spChg>
        <pc:spChg chg="mod">
          <ac:chgData name="VIDYASREE BHARATHWAJ" userId="4542d278-84bd-42ea-8f88-296c7ac06903" providerId="ADAL" clId="{CE431153-7CD4-4EA6-AC53-B19788BB554B}" dt="2024-04-01T12:44:26.267" v="855" actId="1076"/>
          <ac:spMkLst>
            <pc:docMk/>
            <pc:sldMk cId="1879159462" sldId="2147471552"/>
            <ac:spMk id="26" creationId="{2988A566-8E61-3EC6-68F1-170BEE255F30}"/>
          </ac:spMkLst>
        </pc:spChg>
        <pc:spChg chg="mod">
          <ac:chgData name="VIDYASREE BHARATHWAJ" userId="4542d278-84bd-42ea-8f88-296c7ac06903" providerId="ADAL" clId="{CE431153-7CD4-4EA6-AC53-B19788BB554B}" dt="2024-04-01T12:41:49.965" v="829" actId="1076"/>
          <ac:spMkLst>
            <pc:docMk/>
            <pc:sldMk cId="1879159462" sldId="2147471552"/>
            <ac:spMk id="29" creationId="{6FB42A8D-7542-0A43-D8F1-60F7F2025185}"/>
          </ac:spMkLst>
        </pc:spChg>
        <pc:spChg chg="mod">
          <ac:chgData name="VIDYASREE BHARATHWAJ" userId="4542d278-84bd-42ea-8f88-296c7ac06903" providerId="ADAL" clId="{CE431153-7CD4-4EA6-AC53-B19788BB554B}" dt="2024-04-01T12:44:14.755" v="854" actId="1076"/>
          <ac:spMkLst>
            <pc:docMk/>
            <pc:sldMk cId="1879159462" sldId="2147471552"/>
            <ac:spMk id="30" creationId="{9DBC6D4F-8CE6-0B01-A779-47F9532BC8D5}"/>
          </ac:spMkLst>
        </pc:spChg>
        <pc:spChg chg="mod">
          <ac:chgData name="VIDYASREE BHARATHWAJ" userId="4542d278-84bd-42ea-8f88-296c7ac06903" providerId="ADAL" clId="{CE431153-7CD4-4EA6-AC53-B19788BB554B}" dt="2024-04-01T12:42:01.753" v="832" actId="1076"/>
          <ac:spMkLst>
            <pc:docMk/>
            <pc:sldMk cId="1879159462" sldId="2147471552"/>
            <ac:spMk id="31" creationId="{E20B5E2E-0DA0-1751-8590-EDD58C768E3B}"/>
          </ac:spMkLst>
        </pc:spChg>
        <pc:spChg chg="mod">
          <ac:chgData name="VIDYASREE BHARATHWAJ" userId="4542d278-84bd-42ea-8f88-296c7ac06903" providerId="ADAL" clId="{CE431153-7CD4-4EA6-AC53-B19788BB554B}" dt="2024-04-01T12:42:21.530" v="833" actId="2711"/>
          <ac:spMkLst>
            <pc:docMk/>
            <pc:sldMk cId="1879159462" sldId="2147471552"/>
            <ac:spMk id="32" creationId="{75268C62-9B92-5911-BA1D-46CD8F48828B}"/>
          </ac:spMkLst>
        </pc:spChg>
        <pc:spChg chg="mod">
          <ac:chgData name="VIDYASREE BHARATHWAJ" userId="4542d278-84bd-42ea-8f88-296c7ac06903" providerId="ADAL" clId="{CE431153-7CD4-4EA6-AC53-B19788BB554B}" dt="2024-04-01T12:41:58.810" v="831" actId="1076"/>
          <ac:spMkLst>
            <pc:docMk/>
            <pc:sldMk cId="1879159462" sldId="2147471552"/>
            <ac:spMk id="33" creationId="{5C6DCCA5-55EB-DE19-02CA-E732AC4C4FFE}"/>
          </ac:spMkLst>
        </pc:spChg>
        <pc:spChg chg="mod">
          <ac:chgData name="VIDYASREE BHARATHWAJ" userId="4542d278-84bd-42ea-8f88-296c7ac06903" providerId="ADAL" clId="{CE431153-7CD4-4EA6-AC53-B19788BB554B}" dt="2024-04-01T12:41:46.230" v="828" actId="1076"/>
          <ac:spMkLst>
            <pc:docMk/>
            <pc:sldMk cId="1879159462" sldId="2147471552"/>
            <ac:spMk id="38" creationId="{501CE2CD-2395-534A-1109-00D438F6B954}"/>
          </ac:spMkLst>
        </pc:spChg>
        <pc:spChg chg="mod">
          <ac:chgData name="VIDYASREE BHARATHWAJ" userId="4542d278-84bd-42ea-8f88-296c7ac06903" providerId="ADAL" clId="{CE431153-7CD4-4EA6-AC53-B19788BB554B}" dt="2024-04-01T12:44:05.731" v="853" actId="1076"/>
          <ac:spMkLst>
            <pc:docMk/>
            <pc:sldMk cId="1879159462" sldId="2147471552"/>
            <ac:spMk id="39" creationId="{8674591A-B7C0-748B-B846-82EFD1CA7F07}"/>
          </ac:spMkLst>
        </pc:spChg>
        <pc:picChg chg="add mod">
          <ac:chgData name="VIDYASREE BHARATHWAJ" userId="4542d278-84bd-42ea-8f88-296c7ac06903" providerId="ADAL" clId="{CE431153-7CD4-4EA6-AC53-B19788BB554B}" dt="2024-04-03T11:41:48.016" v="1657"/>
          <ac:picMkLst>
            <pc:docMk/>
            <pc:sldMk cId="1879159462" sldId="2147471552"/>
            <ac:picMk id="2" creationId="{D2B7C817-B4D1-31DA-4608-57AFACE1055A}"/>
          </ac:picMkLst>
        </pc:picChg>
        <pc:picChg chg="mod">
          <ac:chgData name="VIDYASREE BHARATHWAJ" userId="4542d278-84bd-42ea-8f88-296c7ac06903" providerId="ADAL" clId="{CE431153-7CD4-4EA6-AC53-B19788BB554B}" dt="2024-04-01T12:37:21.027" v="778" actId="1076"/>
          <ac:picMkLst>
            <pc:docMk/>
            <pc:sldMk cId="1879159462" sldId="2147471552"/>
            <ac:picMk id="8" creationId="{CD973EC3-B57A-6CA7-B10E-CD9C5B7D05F9}"/>
          </ac:picMkLst>
        </pc:picChg>
        <pc:picChg chg="del mod">
          <ac:chgData name="VIDYASREE BHARATHWAJ" userId="4542d278-84bd-42ea-8f88-296c7ac06903" providerId="ADAL" clId="{CE431153-7CD4-4EA6-AC53-B19788BB554B}" dt="2024-04-01T12:39:52.313" v="803" actId="478"/>
          <ac:picMkLst>
            <pc:docMk/>
            <pc:sldMk cId="1879159462" sldId="2147471552"/>
            <ac:picMk id="13" creationId="{26C5507F-5642-6A7B-F742-EB37351D70A4}"/>
          </ac:picMkLst>
        </pc:picChg>
        <pc:picChg chg="mod">
          <ac:chgData name="VIDYASREE BHARATHWAJ" userId="4542d278-84bd-42ea-8f88-296c7ac06903" providerId="ADAL" clId="{CE431153-7CD4-4EA6-AC53-B19788BB554B}" dt="2024-04-01T12:40:34.116" v="812" actId="1076"/>
          <ac:picMkLst>
            <pc:docMk/>
            <pc:sldMk cId="1879159462" sldId="2147471552"/>
            <ac:picMk id="14" creationId="{CEB24E15-27BA-2034-AC21-9DF2883E78F0}"/>
          </ac:picMkLst>
        </pc:picChg>
        <pc:picChg chg="del mod">
          <ac:chgData name="VIDYASREE BHARATHWAJ" userId="4542d278-84bd-42ea-8f88-296c7ac06903" providerId="ADAL" clId="{CE431153-7CD4-4EA6-AC53-B19788BB554B}" dt="2024-04-01T12:39:36.401" v="797" actId="478"/>
          <ac:picMkLst>
            <pc:docMk/>
            <pc:sldMk cId="1879159462" sldId="2147471552"/>
            <ac:picMk id="16" creationId="{9F974FBE-8D78-69EA-59B8-8EB20415CD1B}"/>
          </ac:picMkLst>
        </pc:picChg>
        <pc:picChg chg="mod">
          <ac:chgData name="VIDYASREE BHARATHWAJ" userId="4542d278-84bd-42ea-8f88-296c7ac06903" providerId="ADAL" clId="{CE431153-7CD4-4EA6-AC53-B19788BB554B}" dt="2024-04-01T12:40:15.327" v="808" actId="1076"/>
          <ac:picMkLst>
            <pc:docMk/>
            <pc:sldMk cId="1879159462" sldId="2147471552"/>
            <ac:picMk id="19" creationId="{3E18A523-47ED-407D-78F8-878EE9DD09C0}"/>
          </ac:picMkLst>
        </pc:picChg>
        <pc:picChg chg="mod">
          <ac:chgData name="VIDYASREE BHARATHWAJ" userId="4542d278-84bd-42ea-8f88-296c7ac06903" providerId="ADAL" clId="{CE431153-7CD4-4EA6-AC53-B19788BB554B}" dt="2024-04-01T12:40:17.088" v="809" actId="1076"/>
          <ac:picMkLst>
            <pc:docMk/>
            <pc:sldMk cId="1879159462" sldId="2147471552"/>
            <ac:picMk id="20" creationId="{BBE5C075-BDE4-C43B-A614-A01DBC5BF73E}"/>
          </ac:picMkLst>
        </pc:picChg>
        <pc:picChg chg="mod">
          <ac:chgData name="VIDYASREE BHARATHWAJ" userId="4542d278-84bd-42ea-8f88-296c7ac06903" providerId="ADAL" clId="{CE431153-7CD4-4EA6-AC53-B19788BB554B}" dt="2024-04-01T12:41:46.230" v="828" actId="1076"/>
          <ac:picMkLst>
            <pc:docMk/>
            <pc:sldMk cId="1879159462" sldId="2147471552"/>
            <ac:picMk id="21" creationId="{4E168494-8BDE-27A1-BAFF-972A2A7FED2F}"/>
          </ac:picMkLst>
        </pc:picChg>
        <pc:picChg chg="del mod">
          <ac:chgData name="VIDYASREE BHARATHWAJ" userId="4542d278-84bd-42ea-8f88-296c7ac06903" providerId="ADAL" clId="{CE431153-7CD4-4EA6-AC53-B19788BB554B}" dt="2024-04-01T12:39:49.981" v="801" actId="478"/>
          <ac:picMkLst>
            <pc:docMk/>
            <pc:sldMk cId="1879159462" sldId="2147471552"/>
            <ac:picMk id="22" creationId="{AF42A3F3-85C3-B997-9368-A9B074FA0F52}"/>
          </ac:picMkLst>
        </pc:picChg>
        <pc:picChg chg="mod">
          <ac:chgData name="VIDYASREE BHARATHWAJ" userId="4542d278-84bd-42ea-8f88-296c7ac06903" providerId="ADAL" clId="{CE431153-7CD4-4EA6-AC53-B19788BB554B}" dt="2024-04-01T12:39:41.690" v="798" actId="1076"/>
          <ac:picMkLst>
            <pc:docMk/>
            <pc:sldMk cId="1879159462" sldId="2147471552"/>
            <ac:picMk id="27" creationId="{E2BE92B3-B309-487F-D9C0-17FA09FB8951}"/>
          </ac:picMkLst>
        </pc:picChg>
        <pc:picChg chg="mod">
          <ac:chgData name="VIDYASREE BHARATHWAJ" userId="4542d278-84bd-42ea-8f88-296c7ac06903" providerId="ADAL" clId="{CE431153-7CD4-4EA6-AC53-B19788BB554B}" dt="2024-04-01T12:41:55.646" v="830" actId="1076"/>
          <ac:picMkLst>
            <pc:docMk/>
            <pc:sldMk cId="1879159462" sldId="2147471552"/>
            <ac:picMk id="28" creationId="{471D8193-BF7D-6AD1-4437-891744930CA0}"/>
          </ac:picMkLst>
        </pc:picChg>
      </pc:sldChg>
      <pc:sldChg chg="modSp mod ord modTransition">
        <pc:chgData name="VIDYASREE BHARATHWAJ" userId="4542d278-84bd-42ea-8f88-296c7ac06903" providerId="ADAL" clId="{CE431153-7CD4-4EA6-AC53-B19788BB554B}" dt="2024-04-03T11:42:30.767" v="1662"/>
        <pc:sldMkLst>
          <pc:docMk/>
          <pc:sldMk cId="2491336425" sldId="2147474688"/>
        </pc:sldMkLst>
        <pc:spChg chg="mod">
          <ac:chgData name="VIDYASREE BHARATHWAJ" userId="4542d278-84bd-42ea-8f88-296c7ac06903" providerId="ADAL" clId="{CE431153-7CD4-4EA6-AC53-B19788BB554B}" dt="2024-04-01T15:27:51.482" v="1174" actId="20577"/>
          <ac:spMkLst>
            <pc:docMk/>
            <pc:sldMk cId="2491336425" sldId="2147474688"/>
            <ac:spMk id="3" creationId="{E0B5EE3A-490A-FEA4-480D-54D86987C149}"/>
          </ac:spMkLst>
        </pc:spChg>
      </pc:sldChg>
      <pc:sldChg chg="modSp mod modTransition modClrScheme chgLayout">
        <pc:chgData name="VIDYASREE BHARATHWAJ" userId="4542d278-84bd-42ea-8f88-296c7ac06903" providerId="ADAL" clId="{CE431153-7CD4-4EA6-AC53-B19788BB554B}" dt="2024-04-01T15:37:19.736" v="1198"/>
        <pc:sldMkLst>
          <pc:docMk/>
          <pc:sldMk cId="1987483379" sldId="2147479416"/>
        </pc:sldMkLst>
        <pc:spChg chg="mod">
          <ac:chgData name="VIDYASREE BHARATHWAJ" userId="4542d278-84bd-42ea-8f88-296c7ac06903" providerId="ADAL" clId="{CE431153-7CD4-4EA6-AC53-B19788BB554B}" dt="2024-04-01T10:09:17.722" v="27" actId="255"/>
          <ac:spMkLst>
            <pc:docMk/>
            <pc:sldMk cId="1987483379" sldId="2147479416"/>
            <ac:spMk id="6" creationId="{00B3E7D0-2613-B503-6285-5D86749A74EC}"/>
          </ac:spMkLst>
        </pc:spChg>
        <pc:spChg chg="mod">
          <ac:chgData name="VIDYASREE BHARATHWAJ" userId="4542d278-84bd-42ea-8f88-296c7ac06903" providerId="ADAL" clId="{CE431153-7CD4-4EA6-AC53-B19788BB554B}" dt="2024-04-01T12:12:27.798" v="755"/>
          <ac:spMkLst>
            <pc:docMk/>
            <pc:sldMk cId="1987483379" sldId="2147479416"/>
            <ac:spMk id="8" creationId="{756B9BE9-58A0-3AFA-F8FC-629751C28A81}"/>
          </ac:spMkLst>
        </pc:spChg>
      </pc:sldChg>
      <pc:sldChg chg="modSp mod">
        <pc:chgData name="VIDYASREE BHARATHWAJ" userId="4542d278-84bd-42ea-8f88-296c7ac06903" providerId="ADAL" clId="{CE431153-7CD4-4EA6-AC53-B19788BB554B}" dt="2024-04-01T17:50:16.182" v="1528" actId="20577"/>
        <pc:sldMkLst>
          <pc:docMk/>
          <pc:sldMk cId="628984430" sldId="2147479420"/>
        </pc:sldMkLst>
        <pc:spChg chg="mod">
          <ac:chgData name="VIDYASREE BHARATHWAJ" userId="4542d278-84bd-42ea-8f88-296c7ac06903" providerId="ADAL" clId="{CE431153-7CD4-4EA6-AC53-B19788BB554B}" dt="2024-04-01T12:45:41.892" v="868" actId="2711"/>
          <ac:spMkLst>
            <pc:docMk/>
            <pc:sldMk cId="628984430" sldId="2147479420"/>
            <ac:spMk id="2" creationId="{5ED73CB7-BC3D-ACC6-39DE-3393E2C47E32}"/>
          </ac:spMkLst>
        </pc:spChg>
        <pc:spChg chg="mod">
          <ac:chgData name="VIDYASREE BHARATHWAJ" userId="4542d278-84bd-42ea-8f88-296c7ac06903" providerId="ADAL" clId="{CE431153-7CD4-4EA6-AC53-B19788BB554B}" dt="2024-04-01T17:50:16.182" v="1528" actId="20577"/>
          <ac:spMkLst>
            <pc:docMk/>
            <pc:sldMk cId="628984430" sldId="2147479420"/>
            <ac:spMk id="31" creationId="{70F03FD9-E3BC-8C6B-17C4-CDCAA05A806A}"/>
          </ac:spMkLst>
        </pc:spChg>
        <pc:spChg chg="mod">
          <ac:chgData name="VIDYASREE BHARATHWAJ" userId="4542d278-84bd-42ea-8f88-296c7ac06903" providerId="ADAL" clId="{CE431153-7CD4-4EA6-AC53-B19788BB554B}" dt="2024-04-01T10:23:52.769" v="47" actId="1076"/>
          <ac:spMkLst>
            <pc:docMk/>
            <pc:sldMk cId="628984430" sldId="2147479420"/>
            <ac:spMk id="48" creationId="{1997CAC5-3FB7-546D-C2B1-F97A92CD095C}"/>
          </ac:spMkLst>
        </pc:spChg>
        <pc:spChg chg="mod">
          <ac:chgData name="VIDYASREE BHARATHWAJ" userId="4542d278-84bd-42ea-8f88-296c7ac06903" providerId="ADAL" clId="{CE431153-7CD4-4EA6-AC53-B19788BB554B}" dt="2024-04-01T10:23:56.167" v="48" actId="1076"/>
          <ac:spMkLst>
            <pc:docMk/>
            <pc:sldMk cId="628984430" sldId="2147479420"/>
            <ac:spMk id="54" creationId="{9DDFD728-AECD-E869-0671-FC97845B3875}"/>
          </ac:spMkLst>
        </pc:spChg>
      </pc:sldChg>
      <pc:sldChg chg="modSp mod ord modAnim">
        <pc:chgData name="VIDYASREE BHARATHWAJ" userId="4542d278-84bd-42ea-8f88-296c7ac06903" providerId="ADAL" clId="{CE431153-7CD4-4EA6-AC53-B19788BB554B}" dt="2024-04-01T17:54:34.043" v="1557"/>
        <pc:sldMkLst>
          <pc:docMk/>
          <pc:sldMk cId="367723867" sldId="2147483438"/>
        </pc:sldMkLst>
        <pc:spChg chg="mod">
          <ac:chgData name="VIDYASREE BHARATHWAJ" userId="4542d278-84bd-42ea-8f88-296c7ac06903" providerId="ADAL" clId="{CE431153-7CD4-4EA6-AC53-B19788BB554B}" dt="2024-04-01T17:54:29.920" v="1556" actId="113"/>
          <ac:spMkLst>
            <pc:docMk/>
            <pc:sldMk cId="367723867" sldId="2147483438"/>
            <ac:spMk id="4" creationId="{6F9186C5-1910-6952-9281-35802660BF96}"/>
          </ac:spMkLst>
        </pc:spChg>
      </pc:sldChg>
      <pc:sldChg chg="addSp modSp mod modAnim">
        <pc:chgData name="VIDYASREE BHARATHWAJ" userId="4542d278-84bd-42ea-8f88-296c7ac06903" providerId="ADAL" clId="{CE431153-7CD4-4EA6-AC53-B19788BB554B}" dt="2024-04-03T11:41:44.631" v="1656"/>
        <pc:sldMkLst>
          <pc:docMk/>
          <pc:sldMk cId="4012828597" sldId="2147483445"/>
        </pc:sldMkLst>
        <pc:spChg chg="add mod">
          <ac:chgData name="VIDYASREE BHARATHWAJ" userId="4542d278-84bd-42ea-8f88-296c7ac06903" providerId="ADAL" clId="{CE431153-7CD4-4EA6-AC53-B19788BB554B}" dt="2024-04-01T12:12:53.495" v="757" actId="14100"/>
          <ac:spMkLst>
            <pc:docMk/>
            <pc:sldMk cId="4012828597" sldId="2147483445"/>
            <ac:spMk id="3" creationId="{3CD9F5CD-5C33-AA01-BE41-DE466D451CC6}"/>
          </ac:spMkLst>
        </pc:spChg>
        <pc:spChg chg="add mod">
          <ac:chgData name="VIDYASREE BHARATHWAJ" userId="4542d278-84bd-42ea-8f88-296c7ac06903" providerId="ADAL" clId="{CE431153-7CD4-4EA6-AC53-B19788BB554B}" dt="2024-04-01T12:11:25.093" v="748" actId="20577"/>
          <ac:spMkLst>
            <pc:docMk/>
            <pc:sldMk cId="4012828597" sldId="2147483445"/>
            <ac:spMk id="5" creationId="{87A6EE6E-BC37-EB43-FD83-4B541B675D12}"/>
          </ac:spMkLst>
        </pc:spChg>
        <pc:spChg chg="mod">
          <ac:chgData name="VIDYASREE BHARATHWAJ" userId="4542d278-84bd-42ea-8f88-296c7ac06903" providerId="ADAL" clId="{CE431153-7CD4-4EA6-AC53-B19788BB554B}" dt="2024-04-01T12:13:27.289" v="760" actId="1076"/>
          <ac:spMkLst>
            <pc:docMk/>
            <pc:sldMk cId="4012828597" sldId="2147483445"/>
            <ac:spMk id="7" creationId="{D143F911-C93A-576C-95C5-C400A2FC236C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8" creationId="{0F71C489-77AE-F35B-855B-CD94F9475F77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9" creationId="{1C14075F-5A9B-5273-0640-65B2FFA6D8FE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10" creationId="{2539965D-8A3E-E5DC-662C-F8D4BDD66840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11" creationId="{7842F646-17DA-4BEB-8B6B-E6C3F4FAAFD0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12" creationId="{9C967155-2DDC-83B8-CA0E-CA2E4575E801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13" creationId="{699E95BE-7E1E-8A2B-45A6-38A927C39923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14" creationId="{EDA58440-312F-952C-88C8-F51D24920353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15" creationId="{5DDE5559-DE4D-F258-3352-B2B2C650A2AB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17" creationId="{7FC67403-CEEF-5AB1-2240-B35DF11EA7AA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19" creationId="{9AEAB552-89E4-303C-5A5F-B4ADAE0A8AF0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20" creationId="{51F28F71-0F3A-4CB0-5673-BBD26D565169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21" creationId="{F9EB702A-5076-64A0-75C4-23B0D52C3489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22" creationId="{C69C34B5-7DDA-EB01-C6A0-E0CFAE18D15E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23" creationId="{286CE8C8-A62D-8896-736D-DC293596BCA4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24" creationId="{3703D94E-6855-3C47-0D57-62B980A841A0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25" creationId="{EAD59BCB-B07B-ED72-A051-16E251983EC7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26" creationId="{3FA66A89-44F1-81DA-DAA1-B49835E8AC22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28" creationId="{E5143E82-6602-B253-2421-62035B3B53D4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30" creationId="{B2B5C801-F498-AAE9-451B-6E4B62CD6A13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31" creationId="{7102DABB-DA1C-697A-FE20-5801493F8297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32" creationId="{FD90807E-07F9-2D3D-B180-521B532D9529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33" creationId="{E87818E5-3126-3181-B751-0AC1A3B09577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34" creationId="{845D1FED-9A89-1530-F198-27DA84025D0C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35" creationId="{6C300560-B9CF-2DBC-FF7C-600DE5CD40CD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36" creationId="{E1812FBF-B7C7-CDE2-DB93-AAAF67DA2130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39" creationId="{19B93517-1238-02B4-B69D-2A5C5ABAC216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61" creationId="{85016AD3-8258-FBAA-D237-6C5870681682}"/>
          </ac:spMkLst>
        </pc:spChg>
        <pc:spChg chg="mod">
          <ac:chgData name="VIDYASREE BHARATHWAJ" userId="4542d278-84bd-42ea-8f88-296c7ac06903" providerId="ADAL" clId="{CE431153-7CD4-4EA6-AC53-B19788BB554B}" dt="2024-04-01T12:45:15.185" v="866" actId="20577"/>
          <ac:spMkLst>
            <pc:docMk/>
            <pc:sldMk cId="4012828597" sldId="2147483445"/>
            <ac:spMk id="67" creationId="{1A2F6CA0-80C7-5F12-B1CA-64B8E1B9B7BB}"/>
          </ac:spMkLst>
        </pc:spChg>
        <pc:spChg chg="mod">
          <ac:chgData name="VIDYASREE BHARATHWAJ" userId="4542d278-84bd-42ea-8f88-296c7ac06903" providerId="ADAL" clId="{CE431153-7CD4-4EA6-AC53-B19788BB554B}" dt="2024-04-01T12:08:40.168" v="607" actId="1076"/>
          <ac:spMkLst>
            <pc:docMk/>
            <pc:sldMk cId="4012828597" sldId="2147483445"/>
            <ac:spMk id="107" creationId="{8FBC37A9-73F0-6220-3FF9-ED93BD1C7E60}"/>
          </ac:spMkLst>
        </pc:spChg>
        <pc:grpChg chg="mod">
          <ac:chgData name="VIDYASREE BHARATHWAJ" userId="4542d278-84bd-42ea-8f88-296c7ac06903" providerId="ADAL" clId="{CE431153-7CD4-4EA6-AC53-B19788BB554B}" dt="2024-04-01T12:08:40.168" v="607" actId="1076"/>
          <ac:grpSpMkLst>
            <pc:docMk/>
            <pc:sldMk cId="4012828597" sldId="2147483445"/>
            <ac:grpSpMk id="43" creationId="{D1DC9320-CB4E-CCAF-491E-5ABCC3B19356}"/>
          </ac:grpSpMkLst>
        </pc:grpChg>
        <pc:grpChg chg="mod">
          <ac:chgData name="VIDYASREE BHARATHWAJ" userId="4542d278-84bd-42ea-8f88-296c7ac06903" providerId="ADAL" clId="{CE431153-7CD4-4EA6-AC53-B19788BB554B}" dt="2024-04-01T12:08:40.168" v="607" actId="1076"/>
          <ac:grpSpMkLst>
            <pc:docMk/>
            <pc:sldMk cId="4012828597" sldId="2147483445"/>
            <ac:grpSpMk id="48" creationId="{48942498-8705-F9CE-271F-CE0BA6C26CE0}"/>
          </ac:grpSpMkLst>
        </pc:grpChg>
        <pc:grpChg chg="mod">
          <ac:chgData name="VIDYASREE BHARATHWAJ" userId="4542d278-84bd-42ea-8f88-296c7ac06903" providerId="ADAL" clId="{CE431153-7CD4-4EA6-AC53-B19788BB554B}" dt="2024-04-01T12:08:40.168" v="607" actId="1076"/>
          <ac:grpSpMkLst>
            <pc:docMk/>
            <pc:sldMk cId="4012828597" sldId="2147483445"/>
            <ac:grpSpMk id="60" creationId="{AD216459-4F30-4354-1AD6-43FA3567B40F}"/>
          </ac:grpSpMkLst>
        </pc:grpChg>
        <pc:grpChg chg="mod">
          <ac:chgData name="VIDYASREE BHARATHWAJ" userId="4542d278-84bd-42ea-8f88-296c7ac06903" providerId="ADAL" clId="{CE431153-7CD4-4EA6-AC53-B19788BB554B}" dt="2024-04-01T12:08:40.168" v="607" actId="1076"/>
          <ac:grpSpMkLst>
            <pc:docMk/>
            <pc:sldMk cId="4012828597" sldId="2147483445"/>
            <ac:grpSpMk id="68" creationId="{E9F1E1B2-8F0F-089C-88D8-A24D06E88703}"/>
          </ac:grpSpMkLst>
        </pc:grpChg>
        <pc:grpChg chg="mod">
          <ac:chgData name="VIDYASREE BHARATHWAJ" userId="4542d278-84bd-42ea-8f88-296c7ac06903" providerId="ADAL" clId="{CE431153-7CD4-4EA6-AC53-B19788BB554B}" dt="2024-04-01T12:08:40.168" v="607" actId="1076"/>
          <ac:grpSpMkLst>
            <pc:docMk/>
            <pc:sldMk cId="4012828597" sldId="2147483445"/>
            <ac:grpSpMk id="71" creationId="{04A204B7-EA80-3D84-94AF-9EB7FE321E9E}"/>
          </ac:grpSpMkLst>
        </pc:grpChg>
        <pc:grpChg chg="mod">
          <ac:chgData name="VIDYASREE BHARATHWAJ" userId="4542d278-84bd-42ea-8f88-296c7ac06903" providerId="ADAL" clId="{CE431153-7CD4-4EA6-AC53-B19788BB554B}" dt="2024-04-01T12:08:40.168" v="607" actId="1076"/>
          <ac:grpSpMkLst>
            <pc:docMk/>
            <pc:sldMk cId="4012828597" sldId="2147483445"/>
            <ac:grpSpMk id="112" creationId="{647961D4-088B-1DD6-D0ED-66199251D4A3}"/>
          </ac:grpSpMkLst>
        </pc:grpChg>
        <pc:grpChg chg="mod">
          <ac:chgData name="VIDYASREE BHARATHWAJ" userId="4542d278-84bd-42ea-8f88-296c7ac06903" providerId="ADAL" clId="{CE431153-7CD4-4EA6-AC53-B19788BB554B}" dt="2024-04-01T12:08:40.168" v="607" actId="1076"/>
          <ac:grpSpMkLst>
            <pc:docMk/>
            <pc:sldMk cId="4012828597" sldId="2147483445"/>
            <ac:grpSpMk id="124" creationId="{03C13E23-CCAE-8E1A-6F7D-1C3D8936A83B}"/>
          </ac:grpSpMkLst>
        </pc:grp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4" creationId="{265896DF-F159-A1A8-0B66-96F06D0BDDA9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6" creationId="{DBE24C2B-F699-DD9F-BE07-3B9EAC3CC8E8}"/>
          </ac:picMkLst>
        </pc:picChg>
        <pc:picChg chg="add mod">
          <ac:chgData name="VIDYASREE BHARATHWAJ" userId="4542d278-84bd-42ea-8f88-296c7ac06903" providerId="ADAL" clId="{CE431153-7CD4-4EA6-AC53-B19788BB554B}" dt="2024-04-03T11:41:44.631" v="1656"/>
          <ac:picMkLst>
            <pc:docMk/>
            <pc:sldMk cId="4012828597" sldId="2147483445"/>
            <ac:picMk id="38" creationId="{5CAC136C-9425-71E6-7728-E0D58C04C453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42" creationId="{10BE4CC6-3E2C-77B8-7C7C-1892140AE983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44" creationId="{DE7FD17B-6FFD-000B-DB03-53290BAFE6B8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45" creationId="{D1695714-B2AD-2F6D-28D7-4BA2C5B4140F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46" creationId="{66EF37B9-31CF-54D9-3F1D-865420F341AF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47" creationId="{220A1E58-83CD-2407-6EAE-E99E40A7DAF6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49" creationId="{69889E0F-B47B-D8A9-CC58-897762DCA407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50" creationId="{28FDAA8E-CD7D-A132-FA96-20B24322F2BC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51" creationId="{5AE24C9B-DFD9-132E-EA15-94C1FEADC4B4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52" creationId="{3039C8E6-A4F7-0D14-FDB6-A311E57319F0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53" creationId="{F83A8529-9D89-7DF2-26C9-6B578262F64C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54" creationId="{F8BF7D37-F318-26C8-D690-71A6A3499ECF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55" creationId="{66FD7D7C-580A-C509-39DD-77971C38E67D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56" creationId="{5BE2BC5C-117D-2D94-631E-AF75A0B38277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57" creationId="{41164F74-2B54-091C-080D-07C27375A93D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58" creationId="{F6FA1E16-5AFA-C7DB-2FCC-444950EB6CF7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59" creationId="{CA26169A-C46A-8AE3-A40C-108D42DA3BEE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62" creationId="{57656814-AD95-3831-76F4-B34616349A92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63" creationId="{F0433F7F-37D5-2AF4-2666-04D858173A97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64" creationId="{FB6A2F21-80A6-94DA-C5B0-F795DA12D19B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65" creationId="{46A5E33F-F5BD-B525-F5A8-8274DFF2A164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66" creationId="{8F71059C-6D20-055B-E831-CAD1DCE17C55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72" creationId="{CEBE355E-2572-219A-26E7-89328E41CEDD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73" creationId="{7F2505BB-7F35-A8B9-782F-136BC4B63691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74" creationId="{AA2EC916-47EB-9B1A-9D11-4AE040B8F1E7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75" creationId="{47875680-E820-58ED-04A9-5985202BAA65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76" creationId="{9678D68D-0292-6316-5671-37D9EA0AB7DA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77" creationId="{8A3C2898-CD35-22C4-B1BA-A849B6142188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78" creationId="{3F12836D-84F1-7A58-F14F-0AA058417636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79" creationId="{8E5865EB-A7DD-7AB1-3102-E2A53522EBD5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80" creationId="{3E720D44-1CC8-31EC-BAF9-5FE4E1A85A6C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81" creationId="{19E93DFD-EEC1-635A-AA03-F1E9C8618F12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82" creationId="{AB9A04B8-A7F3-F8E0-9D92-247908EDEF9A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83" creationId="{7429BF7A-29B4-5291-CD1A-682BDC03720D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84" creationId="{13F753B4-6DD5-7308-33C2-D7BC159114A1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85" creationId="{82F4E79A-180C-27E1-8A18-981BC700367F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86" creationId="{CB407C34-27FD-19A4-AF9E-8443A961C552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87" creationId="{0F7FEFEA-662B-9872-330A-B2D25ACC0552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88" creationId="{11AAFAC5-4AC4-357E-FCBF-47D75DEE383D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89" creationId="{DC0D2028-1790-3592-9D58-40CB0447F157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90" creationId="{6FCA4D4B-956B-ADF3-1219-2A74DAE0ED9E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91" creationId="{EBFAD292-7F83-8670-8AC4-A35A68EBE5C6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94" creationId="{5757E56A-C649-9E07-9515-1C4A14440F5C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95" creationId="{F630B4AF-5466-7376-465F-2DD5F3FDA60B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96" creationId="{7581CA78-BA12-60C6-D325-D7206AB8B700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97" creationId="{029FE860-AEBC-F556-DA67-7F4FC57B505E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98" creationId="{2E16C640-F95F-4503-C6E4-6694EF558671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99" creationId="{9CCF8E7A-EC90-B63B-9A66-B5247D4C976F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00" creationId="{E538E419-760A-EDE7-1218-E261D2B16E28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02" creationId="{FEE62AD0-5082-31CD-5965-22A1AB708DA6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03" creationId="{63E58752-857B-8838-BEE8-7A6D0EE8C209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04" creationId="{90C028BE-FBA1-F3D7-9F0F-B81844AE17EA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05" creationId="{9168B15A-E8D7-35EE-DA29-0CFCB040E79B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06" creationId="{B4F9FA7A-0CE9-E8FF-35AD-B549D4828EEA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08" creationId="{646D858C-C076-698B-41A3-9A17587D6A0C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09" creationId="{3CFDF3D2-BDB6-800E-CB42-ED5AFF19E74B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10" creationId="{FE3DC197-54BF-6D46-3027-45EA3A2B4AD1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29" creationId="{D50D8547-F1BE-2E26-5769-2BA4CD614054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30" creationId="{0A38DFB6-294D-1141-0B4B-51FBA25AEAC3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31" creationId="{4981BDB3-0FC8-948F-5978-447909C27423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32" creationId="{C0A5DDC2-8047-BEE8-364C-9E30EF859B53}"/>
          </ac:picMkLst>
        </pc:picChg>
        <pc:picChg chg="mod">
          <ac:chgData name="VIDYASREE BHARATHWAJ" userId="4542d278-84bd-42ea-8f88-296c7ac06903" providerId="ADAL" clId="{CE431153-7CD4-4EA6-AC53-B19788BB554B}" dt="2024-04-01T12:08:40.168" v="607" actId="1076"/>
          <ac:picMkLst>
            <pc:docMk/>
            <pc:sldMk cId="4012828597" sldId="2147483445"/>
            <ac:picMk id="134" creationId="{457F7EF9-A57F-E374-EE3D-0EF6BF955F7A}"/>
          </ac:picMkLst>
        </pc:picChg>
      </pc:sldChg>
      <pc:sldChg chg="modSp mod ord modTransition">
        <pc:chgData name="VIDYASREE BHARATHWAJ" userId="4542d278-84bd-42ea-8f88-296c7ac06903" providerId="ADAL" clId="{CE431153-7CD4-4EA6-AC53-B19788BB554B}" dt="2024-04-01T15:37:19.736" v="1198"/>
        <pc:sldMkLst>
          <pc:docMk/>
          <pc:sldMk cId="4250787752" sldId="2147483447"/>
        </pc:sldMkLst>
        <pc:spChg chg="mod">
          <ac:chgData name="VIDYASREE BHARATHWAJ" userId="4542d278-84bd-42ea-8f88-296c7ac06903" providerId="ADAL" clId="{CE431153-7CD4-4EA6-AC53-B19788BB554B}" dt="2024-04-01T10:09:50.668" v="30" actId="2711"/>
          <ac:spMkLst>
            <pc:docMk/>
            <pc:sldMk cId="4250787752" sldId="2147483447"/>
            <ac:spMk id="2" creationId="{042070CE-D945-C765-D6DF-8AAEDDF80091}"/>
          </ac:spMkLst>
        </pc:spChg>
      </pc:sldChg>
      <pc:sldChg chg="addSp modSp mod">
        <pc:chgData name="VIDYASREE BHARATHWAJ" userId="4542d278-84bd-42ea-8f88-296c7ac06903" providerId="ADAL" clId="{CE431153-7CD4-4EA6-AC53-B19788BB554B}" dt="2024-04-03T11:41:36.294" v="1655"/>
        <pc:sldMkLst>
          <pc:docMk/>
          <pc:sldMk cId="3647233308" sldId="2147483448"/>
        </pc:sldMkLst>
        <pc:spChg chg="mod">
          <ac:chgData name="VIDYASREE BHARATHWAJ" userId="4542d278-84bd-42ea-8f88-296c7ac06903" providerId="ADAL" clId="{CE431153-7CD4-4EA6-AC53-B19788BB554B}" dt="2024-04-01T12:45:36.413" v="867" actId="2711"/>
          <ac:spMkLst>
            <pc:docMk/>
            <pc:sldMk cId="3647233308" sldId="2147483448"/>
            <ac:spMk id="2" creationId="{5ED73CB7-BC3D-ACC6-39DE-3393E2C47E32}"/>
          </ac:spMkLst>
        </pc:spChg>
        <pc:picChg chg="add mod">
          <ac:chgData name="VIDYASREE BHARATHWAJ" userId="4542d278-84bd-42ea-8f88-296c7ac06903" providerId="ADAL" clId="{CE431153-7CD4-4EA6-AC53-B19788BB554B}" dt="2024-04-03T11:41:36.294" v="1655"/>
          <ac:picMkLst>
            <pc:docMk/>
            <pc:sldMk cId="3647233308" sldId="2147483448"/>
            <ac:picMk id="31" creationId="{92DB5D07-F2D6-3FF2-9408-857423FF57CC}"/>
          </ac:picMkLst>
        </pc:picChg>
      </pc:sldChg>
      <pc:sldChg chg="modSp mod modTransition">
        <pc:chgData name="VIDYASREE BHARATHWAJ" userId="4542d278-84bd-42ea-8f88-296c7ac06903" providerId="ADAL" clId="{CE431153-7CD4-4EA6-AC53-B19788BB554B}" dt="2024-04-01T10:20:57.112" v="46"/>
        <pc:sldMkLst>
          <pc:docMk/>
          <pc:sldMk cId="154214021" sldId="2147483453"/>
        </pc:sldMkLst>
        <pc:spChg chg="mod">
          <ac:chgData name="VIDYASREE BHARATHWAJ" userId="4542d278-84bd-42ea-8f88-296c7ac06903" providerId="ADAL" clId="{CE431153-7CD4-4EA6-AC53-B19788BB554B}" dt="2024-04-01T08:11:44.502" v="10" actId="20577"/>
          <ac:spMkLst>
            <pc:docMk/>
            <pc:sldMk cId="154214021" sldId="2147483453"/>
            <ac:spMk id="45" creationId="{5D06A684-5C39-789C-1FB1-5909D541BD81}"/>
          </ac:spMkLst>
        </pc:spChg>
      </pc:sldChg>
      <pc:sldChg chg="addSp delSp modSp new del mod modTransition">
        <pc:chgData name="VIDYASREE BHARATHWAJ" userId="4542d278-84bd-42ea-8f88-296c7ac06903" providerId="ADAL" clId="{CE431153-7CD4-4EA6-AC53-B19788BB554B}" dt="2024-04-01T17:48:30.155" v="1481" actId="47"/>
        <pc:sldMkLst>
          <pc:docMk/>
          <pc:sldMk cId="3152094154" sldId="2147483454"/>
        </pc:sldMkLst>
        <pc:spChg chg="add del mod">
          <ac:chgData name="VIDYASREE BHARATHWAJ" userId="4542d278-84bd-42ea-8f88-296c7ac06903" providerId="ADAL" clId="{CE431153-7CD4-4EA6-AC53-B19788BB554B}" dt="2024-04-01T14:10:13.050" v="1007" actId="478"/>
          <ac:spMkLst>
            <pc:docMk/>
            <pc:sldMk cId="3152094154" sldId="2147483454"/>
            <ac:spMk id="3" creationId="{290E7A88-FB91-C2AF-9B28-A23BAD268262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8" creationId="{BC1FD9D3-521E-1D39-B289-146190069999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11" creationId="{368F862B-B625-694E-C912-45E5E1948D43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14" creationId="{CE757F13-8092-31BA-5AA8-4DA3D26A81B2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15" creationId="{36AD092D-56A9-5656-7FB4-DB148D571E9B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16" creationId="{BF79D5D4-B6B3-6E29-31E7-F5619F475526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17" creationId="{22072170-D02D-56CD-ACC9-C33A7152E1C1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18" creationId="{8D17EB0F-DD31-A53C-3029-C24835DE363F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19" creationId="{4E706E65-FC9E-C11D-E80B-322D65163192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20" creationId="{D7D47A69-17B5-72D7-4120-31C42EDC4325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21" creationId="{1B7B6130-9953-BFD2-204B-AAF75E25A4A2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22" creationId="{01A7C8DD-4DD9-A78C-49B4-FCD5BF8CCD9F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23" creationId="{182ACC74-BB7F-FFF2-2867-F4845158CAC7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24" creationId="{3F421730-5C75-ECA0-F87E-50BAE0CA4061}"/>
          </ac:spMkLst>
        </pc:spChg>
        <pc:spChg chg="mod">
          <ac:chgData name="VIDYASREE BHARATHWAJ" userId="4542d278-84bd-42ea-8f88-296c7ac06903" providerId="ADAL" clId="{CE431153-7CD4-4EA6-AC53-B19788BB554B}" dt="2024-04-01T13:12:07.165" v="887" actId="14100"/>
          <ac:spMkLst>
            <pc:docMk/>
            <pc:sldMk cId="3152094154" sldId="2147483454"/>
            <ac:spMk id="25" creationId="{4BF9C53D-014A-8648-5F20-8FD4B71CA89B}"/>
          </ac:spMkLst>
        </pc:spChg>
        <pc:spChg chg="mod">
          <ac:chgData name="VIDYASREE BHARATHWAJ" userId="4542d278-84bd-42ea-8f88-296c7ac06903" providerId="ADAL" clId="{CE431153-7CD4-4EA6-AC53-B19788BB554B}" dt="2024-04-01T13:11:42.681" v="880"/>
          <ac:spMkLst>
            <pc:docMk/>
            <pc:sldMk cId="3152094154" sldId="2147483454"/>
            <ac:spMk id="26" creationId="{D2565EC1-042B-90D0-D888-58AB466D53B3}"/>
          </ac:spMkLst>
        </pc:spChg>
        <pc:spChg chg="mod">
          <ac:chgData name="VIDYASREE BHARATHWAJ" userId="4542d278-84bd-42ea-8f88-296c7ac06903" providerId="ADAL" clId="{CE431153-7CD4-4EA6-AC53-B19788BB554B}" dt="2024-04-01T13:13:00.365" v="909" actId="14100"/>
          <ac:spMkLst>
            <pc:docMk/>
            <pc:sldMk cId="3152094154" sldId="2147483454"/>
            <ac:spMk id="28" creationId="{666FDD15-E9F0-F485-B33C-03E1F0672C9E}"/>
          </ac:spMkLst>
        </pc:spChg>
        <pc:spChg chg="mod">
          <ac:chgData name="VIDYASREE BHARATHWAJ" userId="4542d278-84bd-42ea-8f88-296c7ac06903" providerId="ADAL" clId="{CE431153-7CD4-4EA6-AC53-B19788BB554B}" dt="2024-04-01T13:12:11.292" v="890"/>
          <ac:spMkLst>
            <pc:docMk/>
            <pc:sldMk cId="3152094154" sldId="2147483454"/>
            <ac:spMk id="31" creationId="{C85E9CD5-9E1D-9251-4FCB-E1EB6639D924}"/>
          </ac:spMkLst>
        </pc:spChg>
        <pc:spChg chg="mod">
          <ac:chgData name="VIDYASREE BHARATHWAJ" userId="4542d278-84bd-42ea-8f88-296c7ac06903" providerId="ADAL" clId="{CE431153-7CD4-4EA6-AC53-B19788BB554B}" dt="2024-04-01T13:12:11.292" v="890"/>
          <ac:spMkLst>
            <pc:docMk/>
            <pc:sldMk cId="3152094154" sldId="2147483454"/>
            <ac:spMk id="34" creationId="{081716AB-923F-53FE-CAD8-56EBAC727B82}"/>
          </ac:spMkLst>
        </pc:spChg>
        <pc:spChg chg="add del mod">
          <ac:chgData name="VIDYASREE BHARATHWAJ" userId="4542d278-84bd-42ea-8f88-296c7ac06903" providerId="ADAL" clId="{CE431153-7CD4-4EA6-AC53-B19788BB554B}" dt="2024-04-01T13:13:07.666" v="914" actId="478"/>
          <ac:spMkLst>
            <pc:docMk/>
            <pc:sldMk cId="3152094154" sldId="2147483454"/>
            <ac:spMk id="35" creationId="{80B9DEA1-3355-F96A-30AD-BE2BCBEBA750}"/>
          </ac:spMkLst>
        </pc:spChg>
        <pc:spChg chg="add del mod">
          <ac:chgData name="VIDYASREE BHARATHWAJ" userId="4542d278-84bd-42ea-8f88-296c7ac06903" providerId="ADAL" clId="{CE431153-7CD4-4EA6-AC53-B19788BB554B}" dt="2024-04-01T13:13:02.222" v="912" actId="478"/>
          <ac:spMkLst>
            <pc:docMk/>
            <pc:sldMk cId="3152094154" sldId="2147483454"/>
            <ac:spMk id="36" creationId="{BF641BD5-12B6-656F-FF43-BA2292E6F676}"/>
          </ac:spMkLst>
        </pc:spChg>
        <pc:spChg chg="mod">
          <ac:chgData name="VIDYASREE BHARATHWAJ" userId="4542d278-84bd-42ea-8f88-296c7ac06903" providerId="ADAL" clId="{CE431153-7CD4-4EA6-AC53-B19788BB554B}" dt="2024-04-01T13:12:11.292" v="890"/>
          <ac:spMkLst>
            <pc:docMk/>
            <pc:sldMk cId="3152094154" sldId="2147483454"/>
            <ac:spMk id="37" creationId="{D6C3BBB3-72B6-99EB-DBD9-AC29EC741697}"/>
          </ac:spMkLst>
        </pc:spChg>
        <pc:spChg chg="mod">
          <ac:chgData name="VIDYASREE BHARATHWAJ" userId="4542d278-84bd-42ea-8f88-296c7ac06903" providerId="ADAL" clId="{CE431153-7CD4-4EA6-AC53-B19788BB554B}" dt="2024-04-01T13:12:11.292" v="890"/>
          <ac:spMkLst>
            <pc:docMk/>
            <pc:sldMk cId="3152094154" sldId="2147483454"/>
            <ac:spMk id="38" creationId="{CD3EEE67-D45E-7D88-1098-F992B365C5E7}"/>
          </ac:spMkLst>
        </pc:spChg>
        <pc:spChg chg="mod">
          <ac:chgData name="VIDYASREE BHARATHWAJ" userId="4542d278-84bd-42ea-8f88-296c7ac06903" providerId="ADAL" clId="{CE431153-7CD4-4EA6-AC53-B19788BB554B}" dt="2024-04-01T13:12:11.292" v="890"/>
          <ac:spMkLst>
            <pc:docMk/>
            <pc:sldMk cId="3152094154" sldId="2147483454"/>
            <ac:spMk id="39" creationId="{CE05B80E-963A-D96B-8951-5DD43F2A9C1A}"/>
          </ac:spMkLst>
        </pc:spChg>
        <pc:spChg chg="mod">
          <ac:chgData name="VIDYASREE BHARATHWAJ" userId="4542d278-84bd-42ea-8f88-296c7ac06903" providerId="ADAL" clId="{CE431153-7CD4-4EA6-AC53-B19788BB554B}" dt="2024-04-01T13:12:11.292" v="890"/>
          <ac:spMkLst>
            <pc:docMk/>
            <pc:sldMk cId="3152094154" sldId="2147483454"/>
            <ac:spMk id="40" creationId="{CCF71A19-5AC8-AFA0-1A43-9803A755E81A}"/>
          </ac:spMkLst>
        </pc:spChg>
        <pc:spChg chg="mod">
          <ac:chgData name="VIDYASREE BHARATHWAJ" userId="4542d278-84bd-42ea-8f88-296c7ac06903" providerId="ADAL" clId="{CE431153-7CD4-4EA6-AC53-B19788BB554B}" dt="2024-04-01T13:12:11.292" v="890"/>
          <ac:spMkLst>
            <pc:docMk/>
            <pc:sldMk cId="3152094154" sldId="2147483454"/>
            <ac:spMk id="41" creationId="{8D37CF5B-336A-7B08-6F6B-C60E9F7E8707}"/>
          </ac:spMkLst>
        </pc:spChg>
        <pc:spChg chg="mod">
          <ac:chgData name="VIDYASREE BHARATHWAJ" userId="4542d278-84bd-42ea-8f88-296c7ac06903" providerId="ADAL" clId="{CE431153-7CD4-4EA6-AC53-B19788BB554B}" dt="2024-04-01T13:12:11.292" v="890"/>
          <ac:spMkLst>
            <pc:docMk/>
            <pc:sldMk cId="3152094154" sldId="2147483454"/>
            <ac:spMk id="42" creationId="{441B0BA0-072B-6C8D-F448-F5E23C4FBD08}"/>
          </ac:spMkLst>
        </pc:spChg>
        <pc:spChg chg="mod">
          <ac:chgData name="VIDYASREE BHARATHWAJ" userId="4542d278-84bd-42ea-8f88-296c7ac06903" providerId="ADAL" clId="{CE431153-7CD4-4EA6-AC53-B19788BB554B}" dt="2024-04-01T13:12:11.292" v="890"/>
          <ac:spMkLst>
            <pc:docMk/>
            <pc:sldMk cId="3152094154" sldId="2147483454"/>
            <ac:spMk id="43" creationId="{45D15F93-1E30-DF9C-3762-3D4A782BF46C}"/>
          </ac:spMkLst>
        </pc:spChg>
        <pc:spChg chg="mod">
          <ac:chgData name="VIDYASREE BHARATHWAJ" userId="4542d278-84bd-42ea-8f88-296c7ac06903" providerId="ADAL" clId="{CE431153-7CD4-4EA6-AC53-B19788BB554B}" dt="2024-04-01T13:12:59.702" v="907" actId="14100"/>
          <ac:spMkLst>
            <pc:docMk/>
            <pc:sldMk cId="3152094154" sldId="2147483454"/>
            <ac:spMk id="44" creationId="{8761D6A1-C5D7-1B10-9DA9-A91B2E2B7737}"/>
          </ac:spMkLst>
        </pc:spChg>
        <pc:spChg chg="mod">
          <ac:chgData name="VIDYASREE BHARATHWAJ" userId="4542d278-84bd-42ea-8f88-296c7ac06903" providerId="ADAL" clId="{CE431153-7CD4-4EA6-AC53-B19788BB554B}" dt="2024-04-01T13:13:00.033" v="908" actId="14100"/>
          <ac:spMkLst>
            <pc:docMk/>
            <pc:sldMk cId="3152094154" sldId="2147483454"/>
            <ac:spMk id="45" creationId="{98081C84-0520-0DFA-B72E-BE337F823C9F}"/>
          </ac:spMkLst>
        </pc:spChg>
        <pc:spChg chg="mod">
          <ac:chgData name="VIDYASREE BHARATHWAJ" userId="4542d278-84bd-42ea-8f88-296c7ac06903" providerId="ADAL" clId="{CE431153-7CD4-4EA6-AC53-B19788BB554B}" dt="2024-04-01T13:12:11.292" v="890"/>
          <ac:spMkLst>
            <pc:docMk/>
            <pc:sldMk cId="3152094154" sldId="2147483454"/>
            <ac:spMk id="46" creationId="{D25353DC-DF9D-3DE7-01E5-0F0D019A93AA}"/>
          </ac:spMkLst>
        </pc:spChg>
        <pc:spChg chg="add del mod">
          <ac:chgData name="VIDYASREE BHARATHWAJ" userId="4542d278-84bd-42ea-8f88-296c7ac06903" providerId="ADAL" clId="{CE431153-7CD4-4EA6-AC53-B19788BB554B}" dt="2024-04-01T13:13:43.292" v="921" actId="478"/>
          <ac:spMkLst>
            <pc:docMk/>
            <pc:sldMk cId="3152094154" sldId="2147483454"/>
            <ac:spMk id="47" creationId="{6EDA244F-54E4-18BB-5ECD-B040D79B2897}"/>
          </ac:spMkLst>
        </pc:spChg>
        <pc:spChg chg="mod">
          <ac:chgData name="VIDYASREE BHARATHWAJ" userId="4542d278-84bd-42ea-8f88-296c7ac06903" providerId="ADAL" clId="{CE431153-7CD4-4EA6-AC53-B19788BB554B}" dt="2024-04-01T15:30:06.294" v="1188" actId="1076"/>
          <ac:spMkLst>
            <pc:docMk/>
            <pc:sldMk cId="3152094154" sldId="2147483454"/>
            <ac:spMk id="49" creationId="{AC2A8ECD-9BC8-4B62-5D31-9CA4AAFD659A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52" creationId="{3001EBC2-650D-1E6A-0FA7-D712876545F5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55" creationId="{FB818AAC-3CB4-A132-B1C8-BAD323781849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56" creationId="{F2A12334-820D-6F44-61D8-FBF6CC5BE9CF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57" creationId="{3F44FF81-D5F2-ECA8-3B5D-5EE952CA3284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58" creationId="{09470F9A-A41C-DA45-7A18-DCF15DB43A39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59" creationId="{CEA87F7D-6A23-FCC3-F323-1461F888F214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60" creationId="{A9AC5CAB-AC43-B2AA-A1DF-B3CF780B084A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61" creationId="{E05780C0-B68B-964F-18B9-1484D53B8121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62" creationId="{D13BAA20-4C1D-867D-85D2-C6778A453D1D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63" creationId="{D3723A38-0345-E66C-8BB9-07F7394CA7BF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64" creationId="{2A6D99CF-837A-16ED-8B05-104415126B4E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65" creationId="{63869CC0-B7BF-6F24-DDB9-B886DCBD1E45}"/>
          </ac:spMkLst>
        </pc:spChg>
        <pc:spChg chg="mod">
          <ac:chgData name="VIDYASREE BHARATHWAJ" userId="4542d278-84bd-42ea-8f88-296c7ac06903" providerId="ADAL" clId="{CE431153-7CD4-4EA6-AC53-B19788BB554B}" dt="2024-04-01T15:30:07.038" v="1189" actId="1076"/>
          <ac:spMkLst>
            <pc:docMk/>
            <pc:sldMk cId="3152094154" sldId="2147483454"/>
            <ac:spMk id="66" creationId="{ECFC6395-623B-135A-C8C9-F9AF0C317024}"/>
          </ac:spMkLst>
        </pc:spChg>
        <pc:spChg chg="mod">
          <ac:chgData name="VIDYASREE BHARATHWAJ" userId="4542d278-84bd-42ea-8f88-296c7ac06903" providerId="ADAL" clId="{CE431153-7CD4-4EA6-AC53-B19788BB554B}" dt="2024-04-01T13:13:55.196" v="923"/>
          <ac:spMkLst>
            <pc:docMk/>
            <pc:sldMk cId="3152094154" sldId="2147483454"/>
            <ac:spMk id="67" creationId="{AD164877-C165-627C-22CB-168EB1CB30D0}"/>
          </ac:spMkLst>
        </pc:spChg>
        <pc:spChg chg="add mod">
          <ac:chgData name="VIDYASREE BHARATHWAJ" userId="4542d278-84bd-42ea-8f88-296c7ac06903" providerId="ADAL" clId="{CE431153-7CD4-4EA6-AC53-B19788BB554B}" dt="2024-04-01T13:14:07.357" v="926" actId="1076"/>
          <ac:spMkLst>
            <pc:docMk/>
            <pc:sldMk cId="3152094154" sldId="2147483454"/>
            <ac:spMk id="68" creationId="{4CD915A8-8717-0AC7-EA88-C18E598D4138}"/>
          </ac:spMkLst>
        </pc:spChg>
        <pc:spChg chg="mod">
          <ac:chgData name="VIDYASREE BHARATHWAJ" userId="4542d278-84bd-42ea-8f88-296c7ac06903" providerId="ADAL" clId="{CE431153-7CD4-4EA6-AC53-B19788BB554B}" dt="2024-04-01T14:09:01.089" v="1001" actId="14100"/>
          <ac:spMkLst>
            <pc:docMk/>
            <pc:sldMk cId="3152094154" sldId="2147483454"/>
            <ac:spMk id="70" creationId="{C689E7D3-767C-8109-F8E1-554B49525FEA}"/>
          </ac:spMkLst>
        </pc:spChg>
        <pc:spChg chg="mod">
          <ac:chgData name="VIDYASREE BHARATHWAJ" userId="4542d278-84bd-42ea-8f88-296c7ac06903" providerId="ADAL" clId="{CE431153-7CD4-4EA6-AC53-B19788BB554B}" dt="2024-04-01T13:14:18.011" v="927"/>
          <ac:spMkLst>
            <pc:docMk/>
            <pc:sldMk cId="3152094154" sldId="2147483454"/>
            <ac:spMk id="71" creationId="{659CCB8D-3C6D-3FE6-10D0-7A15C2420788}"/>
          </ac:spMkLst>
        </pc:spChg>
        <pc:spChg chg="mod">
          <ac:chgData name="VIDYASREE BHARATHWAJ" userId="4542d278-84bd-42ea-8f88-296c7ac06903" providerId="ADAL" clId="{CE431153-7CD4-4EA6-AC53-B19788BB554B}" dt="2024-04-01T13:14:25.819" v="929"/>
          <ac:spMkLst>
            <pc:docMk/>
            <pc:sldMk cId="3152094154" sldId="2147483454"/>
            <ac:spMk id="73" creationId="{C0F91607-B15B-3015-97B0-152A6169C1C7}"/>
          </ac:spMkLst>
        </pc:spChg>
        <pc:spChg chg="mod">
          <ac:chgData name="VIDYASREE BHARATHWAJ" userId="4542d278-84bd-42ea-8f88-296c7ac06903" providerId="ADAL" clId="{CE431153-7CD4-4EA6-AC53-B19788BB554B}" dt="2024-04-01T13:14:25.819" v="929"/>
          <ac:spMkLst>
            <pc:docMk/>
            <pc:sldMk cId="3152094154" sldId="2147483454"/>
            <ac:spMk id="74" creationId="{23FF53AC-EDA0-D445-E868-7D0D4041F039}"/>
          </ac:spMkLst>
        </pc:spChg>
        <pc:spChg chg="mod">
          <ac:chgData name="VIDYASREE BHARATHWAJ" userId="4542d278-84bd-42ea-8f88-296c7ac06903" providerId="ADAL" clId="{CE431153-7CD4-4EA6-AC53-B19788BB554B}" dt="2024-04-01T13:14:31.757" v="931"/>
          <ac:spMkLst>
            <pc:docMk/>
            <pc:sldMk cId="3152094154" sldId="2147483454"/>
            <ac:spMk id="76" creationId="{934B8A24-840E-C4D6-5C11-7E00274EE02D}"/>
          </ac:spMkLst>
        </pc:spChg>
        <pc:spChg chg="mod">
          <ac:chgData name="VIDYASREE BHARATHWAJ" userId="4542d278-84bd-42ea-8f88-296c7ac06903" providerId="ADAL" clId="{CE431153-7CD4-4EA6-AC53-B19788BB554B}" dt="2024-04-01T13:14:31.757" v="931"/>
          <ac:spMkLst>
            <pc:docMk/>
            <pc:sldMk cId="3152094154" sldId="2147483454"/>
            <ac:spMk id="77" creationId="{F58E196F-8EAA-8F80-B2C1-3AC5BC1E7B63}"/>
          </ac:spMkLst>
        </pc:spChg>
        <pc:spChg chg="mod">
          <ac:chgData name="VIDYASREE BHARATHWAJ" userId="4542d278-84bd-42ea-8f88-296c7ac06903" providerId="ADAL" clId="{CE431153-7CD4-4EA6-AC53-B19788BB554B}" dt="2024-04-01T13:14:39.750" v="933"/>
          <ac:spMkLst>
            <pc:docMk/>
            <pc:sldMk cId="3152094154" sldId="2147483454"/>
            <ac:spMk id="79" creationId="{48A8D018-EF2F-3125-A2AA-753742375BB4}"/>
          </ac:spMkLst>
        </pc:spChg>
        <pc:spChg chg="mod">
          <ac:chgData name="VIDYASREE BHARATHWAJ" userId="4542d278-84bd-42ea-8f88-296c7ac06903" providerId="ADAL" clId="{CE431153-7CD4-4EA6-AC53-B19788BB554B}" dt="2024-04-01T13:14:39.750" v="933"/>
          <ac:spMkLst>
            <pc:docMk/>
            <pc:sldMk cId="3152094154" sldId="2147483454"/>
            <ac:spMk id="80" creationId="{F0DBFB6F-FEBB-3CBD-ACB5-3141CB1F1739}"/>
          </ac:spMkLst>
        </pc:spChg>
        <pc:spChg chg="add del mod">
          <ac:chgData name="VIDYASREE BHARATHWAJ" userId="4542d278-84bd-42ea-8f88-296c7ac06903" providerId="ADAL" clId="{CE431153-7CD4-4EA6-AC53-B19788BB554B}" dt="2024-04-01T14:07:35.275" v="952" actId="478"/>
          <ac:spMkLst>
            <pc:docMk/>
            <pc:sldMk cId="3152094154" sldId="2147483454"/>
            <ac:spMk id="81" creationId="{BFF8A618-B92F-4CE5-B4A7-A012066DC5F4}"/>
          </ac:spMkLst>
        </pc:spChg>
        <pc:spChg chg="add mod">
          <ac:chgData name="VIDYASREE BHARATHWAJ" userId="4542d278-84bd-42ea-8f88-296c7ac06903" providerId="ADAL" clId="{CE431153-7CD4-4EA6-AC53-B19788BB554B}" dt="2024-04-01T13:16:38.066" v="941" actId="1076"/>
          <ac:spMkLst>
            <pc:docMk/>
            <pc:sldMk cId="3152094154" sldId="2147483454"/>
            <ac:spMk id="82" creationId="{24DA8ACF-B536-DDA5-DDD6-569999E72583}"/>
          </ac:spMkLst>
        </pc:spChg>
        <pc:spChg chg="add mod">
          <ac:chgData name="VIDYASREE BHARATHWAJ" userId="4542d278-84bd-42ea-8f88-296c7ac06903" providerId="ADAL" clId="{CE431153-7CD4-4EA6-AC53-B19788BB554B}" dt="2024-04-01T13:16:56.675" v="944" actId="1076"/>
          <ac:spMkLst>
            <pc:docMk/>
            <pc:sldMk cId="3152094154" sldId="2147483454"/>
            <ac:spMk id="83" creationId="{3D089395-0103-04F1-4C21-BD443D38E04E}"/>
          </ac:spMkLst>
        </pc:spChg>
        <pc:spChg chg="add del mod">
          <ac:chgData name="VIDYASREE BHARATHWAJ" userId="4542d278-84bd-42ea-8f88-296c7ac06903" providerId="ADAL" clId="{CE431153-7CD4-4EA6-AC53-B19788BB554B}" dt="2024-04-01T13:31:41.390" v="949"/>
          <ac:spMkLst>
            <pc:docMk/>
            <pc:sldMk cId="3152094154" sldId="2147483454"/>
            <ac:spMk id="84" creationId="{ABA96AB0-6604-4816-EB4E-AD380067FB59}"/>
          </ac:spMkLst>
        </pc:spChg>
        <pc:spChg chg="add mod">
          <ac:chgData name="VIDYASREE BHARATHWAJ" userId="4542d278-84bd-42ea-8f88-296c7ac06903" providerId="ADAL" clId="{CE431153-7CD4-4EA6-AC53-B19788BB554B}" dt="2024-04-01T14:13:43.607" v="1088" actId="1076"/>
          <ac:spMkLst>
            <pc:docMk/>
            <pc:sldMk cId="3152094154" sldId="2147483454"/>
            <ac:spMk id="87" creationId="{EDC7866C-D729-4BF8-FD13-29A9DFF0F05F}"/>
          </ac:spMkLst>
        </pc:spChg>
        <pc:spChg chg="add mod">
          <ac:chgData name="VIDYASREE BHARATHWAJ" userId="4542d278-84bd-42ea-8f88-296c7ac06903" providerId="ADAL" clId="{CE431153-7CD4-4EA6-AC53-B19788BB554B}" dt="2024-04-01T14:10:23.936" v="1016" actId="20577"/>
          <ac:spMkLst>
            <pc:docMk/>
            <pc:sldMk cId="3152094154" sldId="2147483454"/>
            <ac:spMk id="88" creationId="{01028518-E4E0-A99D-CB13-C1096087C05F}"/>
          </ac:spMkLst>
        </pc:spChg>
        <pc:spChg chg="add mod">
          <ac:chgData name="VIDYASREE BHARATHWAJ" userId="4542d278-84bd-42ea-8f88-296c7ac06903" providerId="ADAL" clId="{CE431153-7CD4-4EA6-AC53-B19788BB554B}" dt="2024-04-01T14:13:33.881" v="1086" actId="1076"/>
          <ac:spMkLst>
            <pc:docMk/>
            <pc:sldMk cId="3152094154" sldId="2147483454"/>
            <ac:spMk id="89" creationId="{313C222C-4AF9-E707-EC45-6230363FB648}"/>
          </ac:spMkLst>
        </pc:spChg>
        <pc:spChg chg="add mod">
          <ac:chgData name="VIDYASREE BHARATHWAJ" userId="4542d278-84bd-42ea-8f88-296c7ac06903" providerId="ADAL" clId="{CE431153-7CD4-4EA6-AC53-B19788BB554B}" dt="2024-04-01T14:13:49.623" v="1089" actId="1076"/>
          <ac:spMkLst>
            <pc:docMk/>
            <pc:sldMk cId="3152094154" sldId="2147483454"/>
            <ac:spMk id="90" creationId="{CAD27118-69BF-6614-A6C1-7541CA3EA5F4}"/>
          </ac:spMkLst>
        </pc:spChg>
        <pc:grpChg chg="add del mod">
          <ac:chgData name="VIDYASREE BHARATHWAJ" userId="4542d278-84bd-42ea-8f88-296c7ac06903" providerId="ADAL" clId="{CE431153-7CD4-4EA6-AC53-B19788BB554B}" dt="2024-04-01T13:12:10.670" v="889" actId="478"/>
          <ac:grpSpMkLst>
            <pc:docMk/>
            <pc:sldMk cId="3152094154" sldId="2147483454"/>
            <ac:grpSpMk id="7" creationId="{445E75A4-447A-0BB2-BA71-59CC1C877495}"/>
          </ac:grpSpMkLst>
        </pc:grpChg>
        <pc:grpChg chg="mod">
          <ac:chgData name="VIDYASREE BHARATHWAJ" userId="4542d278-84bd-42ea-8f88-296c7ac06903" providerId="ADAL" clId="{CE431153-7CD4-4EA6-AC53-B19788BB554B}" dt="2024-04-01T13:11:42.681" v="880"/>
          <ac:grpSpMkLst>
            <pc:docMk/>
            <pc:sldMk cId="3152094154" sldId="2147483454"/>
            <ac:grpSpMk id="9" creationId="{3028BBAF-50D0-BE2B-41C3-CEA7F955EB82}"/>
          </ac:grpSpMkLst>
        </pc:grpChg>
        <pc:grpChg chg="mod">
          <ac:chgData name="VIDYASREE BHARATHWAJ" userId="4542d278-84bd-42ea-8f88-296c7ac06903" providerId="ADAL" clId="{CE431153-7CD4-4EA6-AC53-B19788BB554B}" dt="2024-04-01T13:11:42.681" v="880"/>
          <ac:grpSpMkLst>
            <pc:docMk/>
            <pc:sldMk cId="3152094154" sldId="2147483454"/>
            <ac:grpSpMk id="10" creationId="{2E1125FD-036A-BE98-874E-03494FC133B4}"/>
          </ac:grpSpMkLst>
        </pc:grpChg>
        <pc:grpChg chg="mod">
          <ac:chgData name="VIDYASREE BHARATHWAJ" userId="4542d278-84bd-42ea-8f88-296c7ac06903" providerId="ADAL" clId="{CE431153-7CD4-4EA6-AC53-B19788BB554B}" dt="2024-04-01T13:11:42.681" v="880"/>
          <ac:grpSpMkLst>
            <pc:docMk/>
            <pc:sldMk cId="3152094154" sldId="2147483454"/>
            <ac:grpSpMk id="12" creationId="{76E4864A-9520-31FE-DDB2-23AC7E61EE0A}"/>
          </ac:grpSpMkLst>
        </pc:grpChg>
        <pc:grpChg chg="mod">
          <ac:chgData name="VIDYASREE BHARATHWAJ" userId="4542d278-84bd-42ea-8f88-296c7ac06903" providerId="ADAL" clId="{CE431153-7CD4-4EA6-AC53-B19788BB554B}" dt="2024-04-01T13:11:42.681" v="880"/>
          <ac:grpSpMkLst>
            <pc:docMk/>
            <pc:sldMk cId="3152094154" sldId="2147483454"/>
            <ac:grpSpMk id="13" creationId="{B6F6E377-6989-86A3-ABA6-E25AF35CCA58}"/>
          </ac:grpSpMkLst>
        </pc:grpChg>
        <pc:grpChg chg="add del mod">
          <ac:chgData name="VIDYASREE BHARATHWAJ" userId="4542d278-84bd-42ea-8f88-296c7ac06903" providerId="ADAL" clId="{CE431153-7CD4-4EA6-AC53-B19788BB554B}" dt="2024-04-01T13:13:47.634" v="922" actId="478"/>
          <ac:grpSpMkLst>
            <pc:docMk/>
            <pc:sldMk cId="3152094154" sldId="2147483454"/>
            <ac:grpSpMk id="27" creationId="{ADC35E54-C10A-5F4A-00C1-04D9103BD738}"/>
          </ac:grpSpMkLst>
        </pc:grpChg>
        <pc:grpChg chg="mod">
          <ac:chgData name="VIDYASREE BHARATHWAJ" userId="4542d278-84bd-42ea-8f88-296c7ac06903" providerId="ADAL" clId="{CE431153-7CD4-4EA6-AC53-B19788BB554B}" dt="2024-04-01T13:12:11.292" v="890"/>
          <ac:grpSpMkLst>
            <pc:docMk/>
            <pc:sldMk cId="3152094154" sldId="2147483454"/>
            <ac:grpSpMk id="29" creationId="{38DC1C74-1EF4-2439-1D64-4EB2CD308782}"/>
          </ac:grpSpMkLst>
        </pc:grpChg>
        <pc:grpChg chg="mod">
          <ac:chgData name="VIDYASREE BHARATHWAJ" userId="4542d278-84bd-42ea-8f88-296c7ac06903" providerId="ADAL" clId="{CE431153-7CD4-4EA6-AC53-B19788BB554B}" dt="2024-04-01T13:12:11.292" v="890"/>
          <ac:grpSpMkLst>
            <pc:docMk/>
            <pc:sldMk cId="3152094154" sldId="2147483454"/>
            <ac:grpSpMk id="30" creationId="{BEE74B73-1428-F585-EB4F-F68A2F9F1713}"/>
          </ac:grpSpMkLst>
        </pc:grpChg>
        <pc:grpChg chg="mod">
          <ac:chgData name="VIDYASREE BHARATHWAJ" userId="4542d278-84bd-42ea-8f88-296c7ac06903" providerId="ADAL" clId="{CE431153-7CD4-4EA6-AC53-B19788BB554B}" dt="2024-04-01T13:12:11.292" v="890"/>
          <ac:grpSpMkLst>
            <pc:docMk/>
            <pc:sldMk cId="3152094154" sldId="2147483454"/>
            <ac:grpSpMk id="32" creationId="{6669D489-9C3C-DA5B-2A0F-6AF041751E27}"/>
          </ac:grpSpMkLst>
        </pc:grpChg>
        <pc:grpChg chg="mod">
          <ac:chgData name="VIDYASREE BHARATHWAJ" userId="4542d278-84bd-42ea-8f88-296c7ac06903" providerId="ADAL" clId="{CE431153-7CD4-4EA6-AC53-B19788BB554B}" dt="2024-04-01T13:12:11.292" v="890"/>
          <ac:grpSpMkLst>
            <pc:docMk/>
            <pc:sldMk cId="3152094154" sldId="2147483454"/>
            <ac:grpSpMk id="33" creationId="{32C8E7A5-D037-3B02-FA2E-0E22B4CDB42A}"/>
          </ac:grpSpMkLst>
        </pc:grpChg>
        <pc:grpChg chg="add mod">
          <ac:chgData name="VIDYASREE BHARATHWAJ" userId="4542d278-84bd-42ea-8f88-296c7ac06903" providerId="ADAL" clId="{CE431153-7CD4-4EA6-AC53-B19788BB554B}" dt="2024-04-01T15:30:07.857" v="1190" actId="14100"/>
          <ac:grpSpMkLst>
            <pc:docMk/>
            <pc:sldMk cId="3152094154" sldId="2147483454"/>
            <ac:grpSpMk id="48" creationId="{E23D133F-7F7E-AF42-1A05-E145B1544145}"/>
          </ac:grpSpMkLst>
        </pc:grpChg>
        <pc:grpChg chg="mod">
          <ac:chgData name="VIDYASREE BHARATHWAJ" userId="4542d278-84bd-42ea-8f88-296c7ac06903" providerId="ADAL" clId="{CE431153-7CD4-4EA6-AC53-B19788BB554B}" dt="2024-04-01T13:13:55.196" v="923"/>
          <ac:grpSpMkLst>
            <pc:docMk/>
            <pc:sldMk cId="3152094154" sldId="2147483454"/>
            <ac:grpSpMk id="50" creationId="{8C041B74-BDAC-C877-FA9A-ECE401FD3D6D}"/>
          </ac:grpSpMkLst>
        </pc:grpChg>
        <pc:grpChg chg="mod">
          <ac:chgData name="VIDYASREE BHARATHWAJ" userId="4542d278-84bd-42ea-8f88-296c7ac06903" providerId="ADAL" clId="{CE431153-7CD4-4EA6-AC53-B19788BB554B}" dt="2024-04-01T13:13:55.196" v="923"/>
          <ac:grpSpMkLst>
            <pc:docMk/>
            <pc:sldMk cId="3152094154" sldId="2147483454"/>
            <ac:grpSpMk id="51" creationId="{46BD6DCF-0278-33CC-6B99-9D7332ED5A7A}"/>
          </ac:grpSpMkLst>
        </pc:grpChg>
        <pc:grpChg chg="mod">
          <ac:chgData name="VIDYASREE BHARATHWAJ" userId="4542d278-84bd-42ea-8f88-296c7ac06903" providerId="ADAL" clId="{CE431153-7CD4-4EA6-AC53-B19788BB554B}" dt="2024-04-01T13:13:55.196" v="923"/>
          <ac:grpSpMkLst>
            <pc:docMk/>
            <pc:sldMk cId="3152094154" sldId="2147483454"/>
            <ac:grpSpMk id="53" creationId="{05AAFECA-4041-A45C-41B6-7CDA3C81DD65}"/>
          </ac:grpSpMkLst>
        </pc:grpChg>
        <pc:grpChg chg="mod">
          <ac:chgData name="VIDYASREE BHARATHWAJ" userId="4542d278-84bd-42ea-8f88-296c7ac06903" providerId="ADAL" clId="{CE431153-7CD4-4EA6-AC53-B19788BB554B}" dt="2024-04-01T13:13:55.196" v="923"/>
          <ac:grpSpMkLst>
            <pc:docMk/>
            <pc:sldMk cId="3152094154" sldId="2147483454"/>
            <ac:grpSpMk id="54" creationId="{A68397DA-1AD9-491F-C27F-40D9496706FC}"/>
          </ac:grpSpMkLst>
        </pc:grpChg>
        <pc:grpChg chg="add mod">
          <ac:chgData name="VIDYASREE BHARATHWAJ" userId="4542d278-84bd-42ea-8f88-296c7ac06903" providerId="ADAL" clId="{CE431153-7CD4-4EA6-AC53-B19788BB554B}" dt="2024-04-01T14:08:58.618" v="999" actId="1076"/>
          <ac:grpSpMkLst>
            <pc:docMk/>
            <pc:sldMk cId="3152094154" sldId="2147483454"/>
            <ac:grpSpMk id="69" creationId="{D7AC60D9-F9A9-8EED-1F33-8D7745D5142A}"/>
          </ac:grpSpMkLst>
        </pc:grpChg>
        <pc:grpChg chg="add mod">
          <ac:chgData name="VIDYASREE BHARATHWAJ" userId="4542d278-84bd-42ea-8f88-296c7ac06903" providerId="ADAL" clId="{CE431153-7CD4-4EA6-AC53-B19788BB554B}" dt="2024-04-01T13:14:28.515" v="930" actId="1076"/>
          <ac:grpSpMkLst>
            <pc:docMk/>
            <pc:sldMk cId="3152094154" sldId="2147483454"/>
            <ac:grpSpMk id="72" creationId="{811B9D1C-B42C-0495-4FCC-EAF29ECDAEDE}"/>
          </ac:grpSpMkLst>
        </pc:grpChg>
        <pc:grpChg chg="add mod">
          <ac:chgData name="VIDYASREE BHARATHWAJ" userId="4542d278-84bd-42ea-8f88-296c7ac06903" providerId="ADAL" clId="{CE431153-7CD4-4EA6-AC53-B19788BB554B}" dt="2024-04-01T13:14:34.929" v="932" actId="1076"/>
          <ac:grpSpMkLst>
            <pc:docMk/>
            <pc:sldMk cId="3152094154" sldId="2147483454"/>
            <ac:grpSpMk id="75" creationId="{8F6E7E82-EFFB-99B7-42F8-7F977AD20781}"/>
          </ac:grpSpMkLst>
        </pc:grpChg>
        <pc:grpChg chg="add del mod">
          <ac:chgData name="VIDYASREE BHARATHWAJ" userId="4542d278-84bd-42ea-8f88-296c7ac06903" providerId="ADAL" clId="{CE431153-7CD4-4EA6-AC53-B19788BB554B}" dt="2024-04-01T13:14:52.152" v="936" actId="478"/>
          <ac:grpSpMkLst>
            <pc:docMk/>
            <pc:sldMk cId="3152094154" sldId="2147483454"/>
            <ac:grpSpMk id="78" creationId="{13298266-8973-3292-7E19-1DDFA8C1E376}"/>
          </ac:grpSpMkLst>
        </pc:grpChg>
        <pc:picChg chg="add mod">
          <ac:chgData name="VIDYASREE BHARATHWAJ" userId="4542d278-84bd-42ea-8f88-296c7ac06903" providerId="ADAL" clId="{CE431153-7CD4-4EA6-AC53-B19788BB554B}" dt="2024-04-01T14:09:51.734" v="1005" actId="1076"/>
          <ac:picMkLst>
            <pc:docMk/>
            <pc:sldMk cId="3152094154" sldId="2147483454"/>
            <ac:picMk id="86" creationId="{DE32AD63-BB6D-3A6D-082E-A8020BA362F1}"/>
          </ac:picMkLst>
        </pc:picChg>
        <pc:cxnChg chg="add del mod">
          <ac:chgData name="VIDYASREE BHARATHWAJ" userId="4542d278-84bd-42ea-8f88-296c7ac06903" providerId="ADAL" clId="{CE431153-7CD4-4EA6-AC53-B19788BB554B}" dt="2024-04-01T10:44:04.026" v="156" actId="478"/>
          <ac:cxnSpMkLst>
            <pc:docMk/>
            <pc:sldMk cId="3152094154" sldId="2147483454"/>
            <ac:cxnSpMk id="5" creationId="{FAAAD41A-C5CA-D29F-56D4-0B6B6B1E5757}"/>
          </ac:cxnSpMkLst>
        </pc:cxnChg>
      </pc:sldChg>
      <pc:sldChg chg="add del">
        <pc:chgData name="VIDYASREE BHARATHWAJ" userId="4542d278-84bd-42ea-8f88-296c7ac06903" providerId="ADAL" clId="{CE431153-7CD4-4EA6-AC53-B19788BB554B}" dt="2024-04-01T11:35:39.397" v="467" actId="47"/>
        <pc:sldMkLst>
          <pc:docMk/>
          <pc:sldMk cId="549666893" sldId="2147483455"/>
        </pc:sldMkLst>
      </pc:sldChg>
      <pc:sldChg chg="modSp add del mod">
        <pc:chgData name="VIDYASREE BHARATHWAJ" userId="4542d278-84bd-42ea-8f88-296c7ac06903" providerId="ADAL" clId="{CE431153-7CD4-4EA6-AC53-B19788BB554B}" dt="2024-04-01T14:14:59.592" v="1099" actId="47"/>
        <pc:sldMkLst>
          <pc:docMk/>
          <pc:sldMk cId="3547699606" sldId="2147483455"/>
        </pc:sldMkLst>
        <pc:spChg chg="mod">
          <ac:chgData name="VIDYASREE BHARATHWAJ" userId="4542d278-84bd-42ea-8f88-296c7ac06903" providerId="ADAL" clId="{CE431153-7CD4-4EA6-AC53-B19788BB554B}" dt="2024-04-01T14:14:49.711" v="1098" actId="14100"/>
          <ac:spMkLst>
            <pc:docMk/>
            <pc:sldMk cId="3547699606" sldId="2147483455"/>
            <ac:spMk id="49" creationId="{AC2A8ECD-9BC8-4B62-5D31-9CA4AAFD659A}"/>
          </ac:spMkLst>
        </pc:spChg>
        <pc:grpChg chg="mod">
          <ac:chgData name="VIDYASREE BHARATHWAJ" userId="4542d278-84bd-42ea-8f88-296c7ac06903" providerId="ADAL" clId="{CE431153-7CD4-4EA6-AC53-B19788BB554B}" dt="2024-04-01T14:14:32.887" v="1096" actId="14100"/>
          <ac:grpSpMkLst>
            <pc:docMk/>
            <pc:sldMk cId="3547699606" sldId="2147483455"/>
            <ac:grpSpMk id="48" creationId="{E23D133F-7F7E-AF42-1A05-E145B1544145}"/>
          </ac:grpSpMkLst>
        </pc:grpChg>
      </pc:sldChg>
      <pc:sldChg chg="modTransition">
        <pc:chgData name="VIDYASREE BHARATHWAJ" userId="4542d278-84bd-42ea-8f88-296c7ac06903" providerId="ADAL" clId="{CE431153-7CD4-4EA6-AC53-B19788BB554B}" dt="2024-04-01T15:37:19.736" v="1198"/>
        <pc:sldMkLst>
          <pc:docMk/>
          <pc:sldMk cId="3703615212" sldId="2147483455"/>
        </pc:sldMkLst>
      </pc:sldChg>
      <pc:sldChg chg="modSp mod ord">
        <pc:chgData name="VIDYASREE BHARATHWAJ" userId="4542d278-84bd-42ea-8f88-296c7ac06903" providerId="ADAL" clId="{CE431153-7CD4-4EA6-AC53-B19788BB554B}" dt="2024-04-01T15:28:08.376" v="1180" actId="20577"/>
        <pc:sldMkLst>
          <pc:docMk/>
          <pc:sldMk cId="19599602" sldId="2147483456"/>
        </pc:sldMkLst>
        <pc:spChg chg="mod">
          <ac:chgData name="VIDYASREE BHARATHWAJ" userId="4542d278-84bd-42ea-8f88-296c7ac06903" providerId="ADAL" clId="{CE431153-7CD4-4EA6-AC53-B19788BB554B}" dt="2024-04-01T15:28:08.376" v="1180" actId="20577"/>
          <ac:spMkLst>
            <pc:docMk/>
            <pc:sldMk cId="19599602" sldId="2147483456"/>
            <ac:spMk id="7" creationId="{6471A2D5-575F-FEE1-A041-4CF853390A9C}"/>
          </ac:spMkLst>
        </pc:spChg>
      </pc:sldChg>
      <pc:sldChg chg="addSp delSp modSp new del mod ord modAnim">
        <pc:chgData name="VIDYASREE BHARATHWAJ" userId="4542d278-84bd-42ea-8f88-296c7ac06903" providerId="ADAL" clId="{CE431153-7CD4-4EA6-AC53-B19788BB554B}" dt="2024-04-01T17:48:27.138" v="1480" actId="47"/>
        <pc:sldMkLst>
          <pc:docMk/>
          <pc:sldMk cId="2833652349" sldId="2147483458"/>
        </pc:sldMkLst>
        <pc:spChg chg="add mod">
          <ac:chgData name="VIDYASREE BHARATHWAJ" userId="4542d278-84bd-42ea-8f88-296c7ac06903" providerId="ADAL" clId="{CE431153-7CD4-4EA6-AC53-B19788BB554B}" dt="2024-04-01T15:52:32.733" v="1210"/>
          <ac:spMkLst>
            <pc:docMk/>
            <pc:sldMk cId="2833652349" sldId="2147483458"/>
            <ac:spMk id="3" creationId="{D752278D-3172-AB66-7C9C-D7690D1EA21A}"/>
          </ac:spMkLst>
        </pc:spChg>
        <pc:spChg chg="add mod">
          <ac:chgData name="VIDYASREE BHARATHWAJ" userId="4542d278-84bd-42ea-8f88-296c7ac06903" providerId="ADAL" clId="{CE431153-7CD4-4EA6-AC53-B19788BB554B}" dt="2024-04-01T16:20:11.412" v="1416" actId="1076"/>
          <ac:spMkLst>
            <pc:docMk/>
            <pc:sldMk cId="2833652349" sldId="2147483458"/>
            <ac:spMk id="4" creationId="{027A34E2-2A3F-7D1C-D66A-CE2390DB97EB}"/>
          </ac:spMkLst>
        </pc:spChg>
        <pc:spChg chg="add del mod">
          <ac:chgData name="VIDYASREE BHARATHWAJ" userId="4542d278-84bd-42ea-8f88-296c7ac06903" providerId="ADAL" clId="{CE431153-7CD4-4EA6-AC53-B19788BB554B}" dt="2024-04-01T15:53:05.594" v="1217" actId="478"/>
          <ac:spMkLst>
            <pc:docMk/>
            <pc:sldMk cId="2833652349" sldId="2147483458"/>
            <ac:spMk id="8" creationId="{D4754700-C9DB-BC75-F3C3-9EE1C9237AA5}"/>
          </ac:spMkLst>
        </pc:spChg>
        <pc:spChg chg="add mod">
          <ac:chgData name="VIDYASREE BHARATHWAJ" userId="4542d278-84bd-42ea-8f88-296c7ac06903" providerId="ADAL" clId="{CE431153-7CD4-4EA6-AC53-B19788BB554B}" dt="2024-04-01T16:19:58.154" v="1411" actId="1076"/>
          <ac:spMkLst>
            <pc:docMk/>
            <pc:sldMk cId="2833652349" sldId="2147483458"/>
            <ac:spMk id="9" creationId="{79AEF5C4-DD46-ED7C-9186-ACD3645C3A1E}"/>
          </ac:spMkLst>
        </pc:spChg>
        <pc:spChg chg="add mod">
          <ac:chgData name="VIDYASREE BHARATHWAJ" userId="4542d278-84bd-42ea-8f88-296c7ac06903" providerId="ADAL" clId="{CE431153-7CD4-4EA6-AC53-B19788BB554B}" dt="2024-04-01T16:05:32.227" v="1333" actId="20577"/>
          <ac:spMkLst>
            <pc:docMk/>
            <pc:sldMk cId="2833652349" sldId="2147483458"/>
            <ac:spMk id="10" creationId="{033AC3C8-6D5A-1E66-1A1F-0A2D0C86E866}"/>
          </ac:spMkLst>
        </pc:spChg>
        <pc:spChg chg="add mod">
          <ac:chgData name="VIDYASREE BHARATHWAJ" userId="4542d278-84bd-42ea-8f88-296c7ac06903" providerId="ADAL" clId="{CE431153-7CD4-4EA6-AC53-B19788BB554B}" dt="2024-04-01T16:20:17.932" v="1417" actId="1076"/>
          <ac:spMkLst>
            <pc:docMk/>
            <pc:sldMk cId="2833652349" sldId="2147483458"/>
            <ac:spMk id="11" creationId="{E8CD8D2A-B1CC-74B4-5405-526BD5D112FF}"/>
          </ac:spMkLst>
        </pc:spChg>
        <pc:spChg chg="add mod">
          <ac:chgData name="VIDYASREE BHARATHWAJ" userId="4542d278-84bd-42ea-8f88-296c7ac06903" providerId="ADAL" clId="{CE431153-7CD4-4EA6-AC53-B19788BB554B}" dt="2024-04-01T16:19:46.516" v="1409" actId="1076"/>
          <ac:spMkLst>
            <pc:docMk/>
            <pc:sldMk cId="2833652349" sldId="2147483458"/>
            <ac:spMk id="12" creationId="{284767ED-C0BE-B9D4-CC93-C65922A467DA}"/>
          </ac:spMkLst>
        </pc:spChg>
        <pc:picChg chg="add mod">
          <ac:chgData name="VIDYASREE BHARATHWAJ" userId="4542d278-84bd-42ea-8f88-296c7ac06903" providerId="ADAL" clId="{CE431153-7CD4-4EA6-AC53-B19788BB554B}" dt="2024-04-01T16:35:35.356" v="1439" actId="207"/>
          <ac:picMkLst>
            <pc:docMk/>
            <pc:sldMk cId="2833652349" sldId="2147483458"/>
            <ac:picMk id="5" creationId="{0942366C-E5DC-A94F-133E-8A6B06817FC4}"/>
          </ac:picMkLst>
        </pc:picChg>
        <pc:picChg chg="add mod">
          <ac:chgData name="VIDYASREE BHARATHWAJ" userId="4542d278-84bd-42ea-8f88-296c7ac06903" providerId="ADAL" clId="{CE431153-7CD4-4EA6-AC53-B19788BB554B}" dt="2024-04-01T16:35:35.356" v="1439" actId="207"/>
          <ac:picMkLst>
            <pc:docMk/>
            <pc:sldMk cId="2833652349" sldId="2147483458"/>
            <ac:picMk id="6" creationId="{180E6C7B-2ADB-DA49-2B56-E6009762A010}"/>
          </ac:picMkLst>
        </pc:picChg>
        <pc:picChg chg="add mod">
          <ac:chgData name="VIDYASREE BHARATHWAJ" userId="4542d278-84bd-42ea-8f88-296c7ac06903" providerId="ADAL" clId="{CE431153-7CD4-4EA6-AC53-B19788BB554B}" dt="2024-04-01T16:35:35.356" v="1439" actId="207"/>
          <ac:picMkLst>
            <pc:docMk/>
            <pc:sldMk cId="2833652349" sldId="2147483458"/>
            <ac:picMk id="7" creationId="{AFD73D84-867B-7F83-1560-C9D8FAEAC770}"/>
          </ac:picMkLst>
        </pc:picChg>
      </pc:sldChg>
      <pc:sldChg chg="modSp mod">
        <pc:chgData name="VIDYASREE BHARATHWAJ" userId="4542d278-84bd-42ea-8f88-296c7ac06903" providerId="ADAL" clId="{CE431153-7CD4-4EA6-AC53-B19788BB554B}" dt="2024-04-02T09:54:33.121" v="1561" actId="207"/>
        <pc:sldMkLst>
          <pc:docMk/>
          <pc:sldMk cId="279740352" sldId="2147483459"/>
        </pc:sldMkLst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2" creationId="{E837D2AA-17F4-4A02-24CE-2AF0DD249D92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4" creationId="{9EB4EE1D-C99C-6503-902A-9C7EA334CB02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5" creationId="{4957BBD5-3BE2-0C61-6AF8-CC856D1D1EF2}"/>
          </ac:spMkLst>
        </pc:spChg>
        <pc:spChg chg="mod">
          <ac:chgData name="VIDYASREE BHARATHWAJ" userId="4542d278-84bd-42ea-8f88-296c7ac06903" providerId="ADAL" clId="{CE431153-7CD4-4EA6-AC53-B19788BB554B}" dt="2024-04-01T17:29:53.799" v="1478" actId="1076"/>
          <ac:spMkLst>
            <pc:docMk/>
            <pc:sldMk cId="279740352" sldId="2147483459"/>
            <ac:spMk id="9" creationId="{E521FD2C-A101-6C6D-F363-9CD048C784C6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10" creationId="{C4AAEB32-7401-BB99-EA11-62FCEFB8F9FF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11" creationId="{1DA05C95-BB3B-673E-2714-22803A16BC0E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13" creationId="{E232BFC7-967B-6812-FDDC-A94F88D936AA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17" creationId="{476AA315-75F1-0762-9345-EA198CDA8016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19" creationId="{04B20DF6-A7C6-01B3-5DD9-D0F2646C5AE9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22" creationId="{834A46C2-E486-5421-B97F-AAA64AB0C608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25" creationId="{FB145557-701F-08FC-1799-A6FA99D2863A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26" creationId="{E2B4B775-6CB6-723B-1570-0277A3164667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27" creationId="{512988FF-45E7-E497-FCB8-19C483AD3A85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28" creationId="{5E9D8B9F-F636-0BA9-C3CA-796427B12458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29" creationId="{E5115AEC-7865-A946-79BF-906CEFD493F5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30" creationId="{E7B5A2A2-0BE9-0AE9-E125-303E96703B7D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31" creationId="{E487E914-F3DE-8741-9F58-349F16C2E7F8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32" creationId="{BF4F83E9-FF27-F206-2879-A66C3F7F1423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33" creationId="{92F17A3D-2C41-3413-0F64-5D7D9E91836D}"/>
          </ac:spMkLst>
        </pc:spChg>
        <pc:spChg chg="mod">
          <ac:chgData name="VIDYASREE BHARATHWAJ" userId="4542d278-84bd-42ea-8f88-296c7ac06903" providerId="ADAL" clId="{CE431153-7CD4-4EA6-AC53-B19788BB554B}" dt="2024-04-01T17:30:04.208" v="1479" actId="207"/>
          <ac:spMkLst>
            <pc:docMk/>
            <pc:sldMk cId="279740352" sldId="2147483459"/>
            <ac:spMk id="34" creationId="{7CA97290-0A2C-B06F-C221-EE90BE9B6333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35" creationId="{3F32CBCF-7B7B-EC55-BD49-94BDE61269F7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36" creationId="{8DF44883-16F1-25C3-5094-C46BD39B7001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37" creationId="{CCCB8021-C13C-B014-8A23-B540A63A22E8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38" creationId="{A041F67E-5912-F983-5641-C471C92148D7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39" creationId="{4BA6BF04-8B6D-54B3-5207-7E25B1845B34}"/>
          </ac:spMkLst>
        </pc:spChg>
        <pc:spChg chg="mod">
          <ac:chgData name="VIDYASREE BHARATHWAJ" userId="4542d278-84bd-42ea-8f88-296c7ac06903" providerId="ADAL" clId="{CE431153-7CD4-4EA6-AC53-B19788BB554B}" dt="2024-04-02T09:54:33.121" v="1561" actId="207"/>
          <ac:spMkLst>
            <pc:docMk/>
            <pc:sldMk cId="279740352" sldId="2147483459"/>
            <ac:spMk id="40" creationId="{C78B2D60-6784-D498-2516-179AA4A02F99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41" creationId="{BD79F1AF-F88F-E5B3-9440-BC2F651BEEDB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42" creationId="{F5F230DA-FF01-DC51-916A-224C4B76EE7B}"/>
          </ac:spMkLst>
        </pc:spChg>
        <pc:spChg chg="mod">
          <ac:chgData name="VIDYASREE BHARATHWAJ" userId="4542d278-84bd-42ea-8f88-296c7ac06903" providerId="ADAL" clId="{CE431153-7CD4-4EA6-AC53-B19788BB554B}" dt="2024-04-01T17:29:41.074" v="1477" actId="404"/>
          <ac:spMkLst>
            <pc:docMk/>
            <pc:sldMk cId="279740352" sldId="2147483459"/>
            <ac:spMk id="43" creationId="{8DC1A958-F8A3-D763-B173-B689C8CA1B49}"/>
          </ac:spMkLst>
        </pc:spChg>
        <pc:spChg chg="mod">
          <ac:chgData name="VIDYASREE BHARATHWAJ" userId="4542d278-84bd-42ea-8f88-296c7ac06903" providerId="ADAL" clId="{CE431153-7CD4-4EA6-AC53-B19788BB554B}" dt="2024-04-02T09:54:28.587" v="1560" actId="207"/>
          <ac:spMkLst>
            <pc:docMk/>
            <pc:sldMk cId="279740352" sldId="2147483459"/>
            <ac:spMk id="44" creationId="{F67E7926-BA9D-18B8-CFFE-9B1DCB71385A}"/>
          </ac:spMkLst>
        </pc:spChg>
        <pc:spChg chg="mod">
          <ac:chgData name="VIDYASREE BHARATHWAJ" userId="4542d278-84bd-42ea-8f88-296c7ac06903" providerId="ADAL" clId="{CE431153-7CD4-4EA6-AC53-B19788BB554B}" dt="2024-04-02T09:54:25.208" v="1559" actId="207"/>
          <ac:spMkLst>
            <pc:docMk/>
            <pc:sldMk cId="279740352" sldId="2147483459"/>
            <ac:spMk id="45" creationId="{45DEB5E8-0AB3-800A-DD64-244276BB4DEA}"/>
          </ac:spMkLst>
        </pc:spChg>
        <pc:spChg chg="mod">
          <ac:chgData name="VIDYASREE BHARATHWAJ" userId="4542d278-84bd-42ea-8f88-296c7ac06903" providerId="ADAL" clId="{CE431153-7CD4-4EA6-AC53-B19788BB554B}" dt="2024-04-02T09:54:20.910" v="1558" actId="207"/>
          <ac:spMkLst>
            <pc:docMk/>
            <pc:sldMk cId="279740352" sldId="2147483459"/>
            <ac:spMk id="47" creationId="{AF648BD4-887A-7084-87B5-68BF4B4F9E88}"/>
          </ac:spMkLst>
        </pc:spChg>
      </pc:sldChg>
      <pc:sldChg chg="addSp modSp mod modAnim">
        <pc:chgData name="VIDYASREE BHARATHWAJ" userId="4542d278-84bd-42ea-8f88-296c7ac06903" providerId="ADAL" clId="{CE431153-7CD4-4EA6-AC53-B19788BB554B}" dt="2024-04-02T16:32:58.046" v="1582"/>
        <pc:sldMkLst>
          <pc:docMk/>
          <pc:sldMk cId="3789449020" sldId="2147483461"/>
        </pc:sldMkLst>
        <pc:spChg chg="mod">
          <ac:chgData name="VIDYASREE BHARATHWAJ" userId="4542d278-84bd-42ea-8f88-296c7ac06903" providerId="ADAL" clId="{CE431153-7CD4-4EA6-AC53-B19788BB554B}" dt="2024-04-02T14:02:59.557" v="1580" actId="1076"/>
          <ac:spMkLst>
            <pc:docMk/>
            <pc:sldMk cId="3789449020" sldId="2147483461"/>
            <ac:spMk id="8" creationId="{38C32F02-625C-0B1A-55E2-8FB6126B254A}"/>
          </ac:spMkLst>
        </pc:spChg>
        <pc:spChg chg="mod">
          <ac:chgData name="VIDYASREE BHARATHWAJ" userId="4542d278-84bd-42ea-8f88-296c7ac06903" providerId="ADAL" clId="{CE431153-7CD4-4EA6-AC53-B19788BB554B}" dt="2024-04-01T17:51:02.871" v="1545" actId="1076"/>
          <ac:spMkLst>
            <pc:docMk/>
            <pc:sldMk cId="3789449020" sldId="2147483461"/>
            <ac:spMk id="11" creationId="{E8CD8D2A-B1CC-74B4-5405-526BD5D112FF}"/>
          </ac:spMkLst>
        </pc:spChg>
        <pc:spChg chg="mod">
          <ac:chgData name="VIDYASREE BHARATHWAJ" userId="4542d278-84bd-42ea-8f88-296c7ac06903" providerId="ADAL" clId="{CE431153-7CD4-4EA6-AC53-B19788BB554B}" dt="2024-04-01T17:51:00.500" v="1544" actId="1076"/>
          <ac:spMkLst>
            <pc:docMk/>
            <pc:sldMk cId="3789449020" sldId="2147483461"/>
            <ac:spMk id="12" creationId="{284767ED-C0BE-B9D4-CC93-C65922A467DA}"/>
          </ac:spMkLst>
        </pc:spChg>
        <pc:picChg chg="add mod">
          <ac:chgData name="VIDYASREE BHARATHWAJ" userId="4542d278-84bd-42ea-8f88-296c7ac06903" providerId="ADAL" clId="{CE431153-7CD4-4EA6-AC53-B19788BB554B}" dt="2024-04-02T14:02:39.890" v="1574" actId="207"/>
          <ac:picMkLst>
            <pc:docMk/>
            <pc:sldMk cId="3789449020" sldId="2147483461"/>
            <ac:picMk id="14" creationId="{3C3918E6-16A5-1A03-A46A-3CB338582F3C}"/>
          </ac:picMkLst>
        </pc:picChg>
      </pc:sldChg>
      <pc:sldChg chg="add del">
        <pc:chgData name="VIDYASREE BHARATHWAJ" userId="4542d278-84bd-42ea-8f88-296c7ac06903" providerId="ADAL" clId="{CE431153-7CD4-4EA6-AC53-B19788BB554B}" dt="2024-04-03T11:42:46.225" v="1664" actId="47"/>
        <pc:sldMkLst>
          <pc:docMk/>
          <pc:sldMk cId="3779412297" sldId="2147483462"/>
        </pc:sldMkLst>
      </pc:sldChg>
      <pc:sldChg chg="modSp mod">
        <pc:chgData name="VIDYASREE BHARATHWAJ" userId="4542d278-84bd-42ea-8f88-296c7ac06903" providerId="ADAL" clId="{CE431153-7CD4-4EA6-AC53-B19788BB554B}" dt="2024-04-03T11:54:24.276" v="1669" actId="20577"/>
        <pc:sldMkLst>
          <pc:docMk/>
          <pc:sldMk cId="1347939029" sldId="2147483463"/>
        </pc:sldMkLst>
        <pc:spChg chg="mod">
          <ac:chgData name="VIDYASREE BHARATHWAJ" userId="4542d278-84bd-42ea-8f88-296c7ac06903" providerId="ADAL" clId="{CE431153-7CD4-4EA6-AC53-B19788BB554B}" dt="2024-04-03T11:54:24.276" v="1669" actId="20577"/>
          <ac:spMkLst>
            <pc:docMk/>
            <pc:sldMk cId="1347939029" sldId="2147483463"/>
            <ac:spMk id="2" creationId="{5ED73CB7-BC3D-ACC6-39DE-3393E2C47E32}"/>
          </ac:spMkLst>
        </pc:spChg>
      </pc:sldChg>
      <pc:sldChg chg="modSp mod">
        <pc:chgData name="VIDYASREE BHARATHWAJ" userId="4542d278-84bd-42ea-8f88-296c7ac06903" providerId="ADAL" clId="{CE431153-7CD4-4EA6-AC53-B19788BB554B}" dt="2024-04-03T11:29:31.789" v="1587" actId="20577"/>
        <pc:sldMkLst>
          <pc:docMk/>
          <pc:sldMk cId="4139057302" sldId="2147483464"/>
        </pc:sldMkLst>
        <pc:spChg chg="mod">
          <ac:chgData name="VIDYASREE BHARATHWAJ" userId="4542d278-84bd-42ea-8f88-296c7ac06903" providerId="ADAL" clId="{CE431153-7CD4-4EA6-AC53-B19788BB554B}" dt="2024-04-03T11:29:31.789" v="1587" actId="20577"/>
          <ac:spMkLst>
            <pc:docMk/>
            <pc:sldMk cId="4139057302" sldId="2147483464"/>
            <ac:spMk id="2" creationId="{5ED73CB7-BC3D-ACC6-39DE-3393E2C47E32}"/>
          </ac:spMkLst>
        </pc:spChg>
      </pc:sldChg>
      <pc:sldMasterChg chg="del delSldLayout">
        <pc:chgData name="VIDYASREE BHARATHWAJ" userId="4542d278-84bd-42ea-8f88-296c7ac06903" providerId="ADAL" clId="{CE431153-7CD4-4EA6-AC53-B19788BB554B}" dt="2024-04-01T14:55:28.684" v="1159" actId="47"/>
        <pc:sldMasterMkLst>
          <pc:docMk/>
          <pc:sldMasterMk cId="3195896194" sldId="2147483648"/>
        </pc:sldMasterMkLst>
        <pc:sldLayoutChg chg="del">
          <pc:chgData name="VIDYASREE BHARATHWAJ" userId="4542d278-84bd-42ea-8f88-296c7ac06903" providerId="ADAL" clId="{CE431153-7CD4-4EA6-AC53-B19788BB554B}" dt="2024-04-01T14:55:28.684" v="1159" actId="47"/>
          <pc:sldLayoutMkLst>
            <pc:docMk/>
            <pc:sldMasterMk cId="3195896194" sldId="2147483648"/>
            <pc:sldLayoutMk cId="2645667147" sldId="2147483649"/>
          </pc:sldLayoutMkLst>
        </pc:sldLayoutChg>
        <pc:sldLayoutChg chg="del">
          <pc:chgData name="VIDYASREE BHARATHWAJ" userId="4542d278-84bd-42ea-8f88-296c7ac06903" providerId="ADAL" clId="{CE431153-7CD4-4EA6-AC53-B19788BB554B}" dt="2024-04-01T14:55:28.684" v="1159" actId="47"/>
          <pc:sldLayoutMkLst>
            <pc:docMk/>
            <pc:sldMasterMk cId="3195896194" sldId="2147483648"/>
            <pc:sldLayoutMk cId="285871765" sldId="2147483650"/>
          </pc:sldLayoutMkLst>
        </pc:sldLayoutChg>
        <pc:sldLayoutChg chg="del">
          <pc:chgData name="VIDYASREE BHARATHWAJ" userId="4542d278-84bd-42ea-8f88-296c7ac06903" providerId="ADAL" clId="{CE431153-7CD4-4EA6-AC53-B19788BB554B}" dt="2024-04-01T14:55:28.684" v="1159" actId="47"/>
          <pc:sldLayoutMkLst>
            <pc:docMk/>
            <pc:sldMasterMk cId="3195896194" sldId="2147483648"/>
            <pc:sldLayoutMk cId="978536469" sldId="2147483651"/>
          </pc:sldLayoutMkLst>
        </pc:sldLayoutChg>
        <pc:sldLayoutChg chg="del">
          <pc:chgData name="VIDYASREE BHARATHWAJ" userId="4542d278-84bd-42ea-8f88-296c7ac06903" providerId="ADAL" clId="{CE431153-7CD4-4EA6-AC53-B19788BB554B}" dt="2024-04-01T14:55:28.684" v="1159" actId="47"/>
          <pc:sldLayoutMkLst>
            <pc:docMk/>
            <pc:sldMasterMk cId="3195896194" sldId="2147483648"/>
            <pc:sldLayoutMk cId="3791757137" sldId="2147483652"/>
          </pc:sldLayoutMkLst>
        </pc:sldLayoutChg>
        <pc:sldLayoutChg chg="del">
          <pc:chgData name="VIDYASREE BHARATHWAJ" userId="4542d278-84bd-42ea-8f88-296c7ac06903" providerId="ADAL" clId="{CE431153-7CD4-4EA6-AC53-B19788BB554B}" dt="2024-04-01T14:55:28.684" v="1159" actId="47"/>
          <pc:sldLayoutMkLst>
            <pc:docMk/>
            <pc:sldMasterMk cId="3195896194" sldId="2147483648"/>
            <pc:sldLayoutMk cId="1148311329" sldId="2147483653"/>
          </pc:sldLayoutMkLst>
        </pc:sldLayoutChg>
        <pc:sldLayoutChg chg="del">
          <pc:chgData name="VIDYASREE BHARATHWAJ" userId="4542d278-84bd-42ea-8f88-296c7ac06903" providerId="ADAL" clId="{CE431153-7CD4-4EA6-AC53-B19788BB554B}" dt="2024-04-01T14:55:28.684" v="1159" actId="47"/>
          <pc:sldLayoutMkLst>
            <pc:docMk/>
            <pc:sldMasterMk cId="3195896194" sldId="2147483648"/>
            <pc:sldLayoutMk cId="4125177053" sldId="2147483654"/>
          </pc:sldLayoutMkLst>
        </pc:sldLayoutChg>
        <pc:sldLayoutChg chg="del">
          <pc:chgData name="VIDYASREE BHARATHWAJ" userId="4542d278-84bd-42ea-8f88-296c7ac06903" providerId="ADAL" clId="{CE431153-7CD4-4EA6-AC53-B19788BB554B}" dt="2024-04-01T14:55:28.684" v="1159" actId="47"/>
          <pc:sldLayoutMkLst>
            <pc:docMk/>
            <pc:sldMasterMk cId="3195896194" sldId="2147483648"/>
            <pc:sldLayoutMk cId="3915861430" sldId="2147483655"/>
          </pc:sldLayoutMkLst>
        </pc:sldLayoutChg>
        <pc:sldLayoutChg chg="del">
          <pc:chgData name="VIDYASREE BHARATHWAJ" userId="4542d278-84bd-42ea-8f88-296c7ac06903" providerId="ADAL" clId="{CE431153-7CD4-4EA6-AC53-B19788BB554B}" dt="2024-04-01T14:55:28.684" v="1159" actId="47"/>
          <pc:sldLayoutMkLst>
            <pc:docMk/>
            <pc:sldMasterMk cId="3195896194" sldId="2147483648"/>
            <pc:sldLayoutMk cId="3812341986" sldId="2147483656"/>
          </pc:sldLayoutMkLst>
        </pc:sldLayoutChg>
        <pc:sldLayoutChg chg="del">
          <pc:chgData name="VIDYASREE BHARATHWAJ" userId="4542d278-84bd-42ea-8f88-296c7ac06903" providerId="ADAL" clId="{CE431153-7CD4-4EA6-AC53-B19788BB554B}" dt="2024-04-01T14:55:28.684" v="1159" actId="47"/>
          <pc:sldLayoutMkLst>
            <pc:docMk/>
            <pc:sldMasterMk cId="3195896194" sldId="2147483648"/>
            <pc:sldLayoutMk cId="2689302705" sldId="2147483657"/>
          </pc:sldLayoutMkLst>
        </pc:sldLayoutChg>
        <pc:sldLayoutChg chg="del">
          <pc:chgData name="VIDYASREE BHARATHWAJ" userId="4542d278-84bd-42ea-8f88-296c7ac06903" providerId="ADAL" clId="{CE431153-7CD4-4EA6-AC53-B19788BB554B}" dt="2024-04-01T14:55:28.684" v="1159" actId="47"/>
          <pc:sldLayoutMkLst>
            <pc:docMk/>
            <pc:sldMasterMk cId="3195896194" sldId="2147483648"/>
            <pc:sldLayoutMk cId="3977800549" sldId="2147483658"/>
          </pc:sldLayoutMkLst>
        </pc:sldLayoutChg>
        <pc:sldLayoutChg chg="del">
          <pc:chgData name="VIDYASREE BHARATHWAJ" userId="4542d278-84bd-42ea-8f88-296c7ac06903" providerId="ADAL" clId="{CE431153-7CD4-4EA6-AC53-B19788BB554B}" dt="2024-04-01T14:55:28.684" v="1159" actId="47"/>
          <pc:sldLayoutMkLst>
            <pc:docMk/>
            <pc:sldMasterMk cId="3195896194" sldId="2147483648"/>
            <pc:sldLayoutMk cId="60738285" sldId="2147483659"/>
          </pc:sldLayoutMkLst>
        </pc:sldLayoutChg>
      </pc:sldMasterChg>
      <pc:sldMasterChg chg="del delSldLayout">
        <pc:chgData name="VIDYASREE BHARATHWAJ" userId="4542d278-84bd-42ea-8f88-296c7ac06903" providerId="ADAL" clId="{CE431153-7CD4-4EA6-AC53-B19788BB554B}" dt="2024-04-01T10:18:55.305" v="32" actId="700"/>
        <pc:sldMasterMkLst>
          <pc:docMk/>
          <pc:sldMasterMk cId="1829092205" sldId="2147484232"/>
        </pc:sldMasterMkLst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78682269" sldId="2147484233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2756832064" sldId="2147484234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2816491996" sldId="2147484235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2557647405" sldId="2147484236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19381674" sldId="2147484237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981917110" sldId="2147484238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1740500061" sldId="2147484239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838955529" sldId="2147484240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1944927969" sldId="2147484241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2708293733" sldId="2147484242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3287943999" sldId="2147484243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620338575" sldId="2147484244"/>
          </pc:sldLayoutMkLst>
        </pc:sldLayoutChg>
        <pc:sldLayoutChg chg="del">
          <pc:chgData name="VIDYASREE BHARATHWAJ" userId="4542d278-84bd-42ea-8f88-296c7ac06903" providerId="ADAL" clId="{CE431153-7CD4-4EA6-AC53-B19788BB554B}" dt="2024-04-01T10:18:55.305" v="32" actId="700"/>
          <pc:sldLayoutMkLst>
            <pc:docMk/>
            <pc:sldMasterMk cId="1829092205" sldId="2147484232"/>
            <pc:sldLayoutMk cId="1196157050" sldId="2147484245"/>
          </pc:sldLayoutMkLst>
        </pc:sldLayoutChg>
      </pc:sldMasterChg>
      <pc:sldMasterChg chg="del delSldLayout">
        <pc:chgData name="VIDYASREE BHARATHWAJ" userId="4542d278-84bd-42ea-8f88-296c7ac06903" providerId="ADAL" clId="{CE431153-7CD4-4EA6-AC53-B19788BB554B}" dt="2024-04-01T14:48:17.983" v="1100" actId="700"/>
        <pc:sldMasterMkLst>
          <pc:docMk/>
          <pc:sldMasterMk cId="1206451775" sldId="2147484351"/>
        </pc:sldMasterMkLst>
        <pc:sldLayoutChg chg="del">
          <pc:chgData name="VIDYASREE BHARATHWAJ" userId="4542d278-84bd-42ea-8f88-296c7ac06903" providerId="ADAL" clId="{CE431153-7CD4-4EA6-AC53-B19788BB554B}" dt="2024-04-01T14:48:17.983" v="1100" actId="700"/>
          <pc:sldLayoutMkLst>
            <pc:docMk/>
            <pc:sldMasterMk cId="1206451775" sldId="2147484351"/>
            <pc:sldLayoutMk cId="2663089120" sldId="2147484352"/>
          </pc:sldLayoutMkLst>
        </pc:sldLayoutChg>
        <pc:sldLayoutChg chg="del">
          <pc:chgData name="VIDYASREE BHARATHWAJ" userId="4542d278-84bd-42ea-8f88-296c7ac06903" providerId="ADAL" clId="{CE431153-7CD4-4EA6-AC53-B19788BB554B}" dt="2024-04-01T14:48:17.983" v="1100" actId="700"/>
          <pc:sldLayoutMkLst>
            <pc:docMk/>
            <pc:sldMasterMk cId="1206451775" sldId="2147484351"/>
            <pc:sldLayoutMk cId="3554050485" sldId="2147484353"/>
          </pc:sldLayoutMkLst>
        </pc:sldLayoutChg>
        <pc:sldLayoutChg chg="del">
          <pc:chgData name="VIDYASREE BHARATHWAJ" userId="4542d278-84bd-42ea-8f88-296c7ac06903" providerId="ADAL" clId="{CE431153-7CD4-4EA6-AC53-B19788BB554B}" dt="2024-04-01T14:48:17.983" v="1100" actId="700"/>
          <pc:sldLayoutMkLst>
            <pc:docMk/>
            <pc:sldMasterMk cId="1206451775" sldId="2147484351"/>
            <pc:sldLayoutMk cId="3840553417" sldId="2147484354"/>
          </pc:sldLayoutMkLst>
        </pc:sldLayoutChg>
        <pc:sldLayoutChg chg="del">
          <pc:chgData name="VIDYASREE BHARATHWAJ" userId="4542d278-84bd-42ea-8f88-296c7ac06903" providerId="ADAL" clId="{CE431153-7CD4-4EA6-AC53-B19788BB554B}" dt="2024-04-01T14:48:17.983" v="1100" actId="700"/>
          <pc:sldLayoutMkLst>
            <pc:docMk/>
            <pc:sldMasterMk cId="1206451775" sldId="2147484351"/>
            <pc:sldLayoutMk cId="1365134768" sldId="2147484355"/>
          </pc:sldLayoutMkLst>
        </pc:sldLayoutChg>
        <pc:sldLayoutChg chg="del">
          <pc:chgData name="VIDYASREE BHARATHWAJ" userId="4542d278-84bd-42ea-8f88-296c7ac06903" providerId="ADAL" clId="{CE431153-7CD4-4EA6-AC53-B19788BB554B}" dt="2024-04-01T14:48:17.983" v="1100" actId="700"/>
          <pc:sldLayoutMkLst>
            <pc:docMk/>
            <pc:sldMasterMk cId="1206451775" sldId="2147484351"/>
            <pc:sldLayoutMk cId="1919580795" sldId="2147484356"/>
          </pc:sldLayoutMkLst>
        </pc:sldLayoutChg>
        <pc:sldLayoutChg chg="del">
          <pc:chgData name="VIDYASREE BHARATHWAJ" userId="4542d278-84bd-42ea-8f88-296c7ac06903" providerId="ADAL" clId="{CE431153-7CD4-4EA6-AC53-B19788BB554B}" dt="2024-04-01T14:48:17.983" v="1100" actId="700"/>
          <pc:sldLayoutMkLst>
            <pc:docMk/>
            <pc:sldMasterMk cId="1206451775" sldId="2147484351"/>
            <pc:sldLayoutMk cId="463150050" sldId="2147484357"/>
          </pc:sldLayoutMkLst>
        </pc:sldLayoutChg>
        <pc:sldLayoutChg chg="del">
          <pc:chgData name="VIDYASREE BHARATHWAJ" userId="4542d278-84bd-42ea-8f88-296c7ac06903" providerId="ADAL" clId="{CE431153-7CD4-4EA6-AC53-B19788BB554B}" dt="2024-04-01T14:48:17.983" v="1100" actId="700"/>
          <pc:sldLayoutMkLst>
            <pc:docMk/>
            <pc:sldMasterMk cId="1206451775" sldId="2147484351"/>
            <pc:sldLayoutMk cId="2466538490" sldId="2147484358"/>
          </pc:sldLayoutMkLst>
        </pc:sldLayoutChg>
        <pc:sldLayoutChg chg="del">
          <pc:chgData name="VIDYASREE BHARATHWAJ" userId="4542d278-84bd-42ea-8f88-296c7ac06903" providerId="ADAL" clId="{CE431153-7CD4-4EA6-AC53-B19788BB554B}" dt="2024-04-01T14:48:17.983" v="1100" actId="700"/>
          <pc:sldLayoutMkLst>
            <pc:docMk/>
            <pc:sldMasterMk cId="1206451775" sldId="2147484351"/>
            <pc:sldLayoutMk cId="3370179442" sldId="2147484359"/>
          </pc:sldLayoutMkLst>
        </pc:sldLayoutChg>
        <pc:sldLayoutChg chg="del">
          <pc:chgData name="VIDYASREE BHARATHWAJ" userId="4542d278-84bd-42ea-8f88-296c7ac06903" providerId="ADAL" clId="{CE431153-7CD4-4EA6-AC53-B19788BB554B}" dt="2024-04-01T14:48:17.983" v="1100" actId="700"/>
          <pc:sldLayoutMkLst>
            <pc:docMk/>
            <pc:sldMasterMk cId="1206451775" sldId="2147484351"/>
            <pc:sldLayoutMk cId="4093790132" sldId="2147484360"/>
          </pc:sldLayoutMkLst>
        </pc:sldLayoutChg>
        <pc:sldLayoutChg chg="del">
          <pc:chgData name="VIDYASREE BHARATHWAJ" userId="4542d278-84bd-42ea-8f88-296c7ac06903" providerId="ADAL" clId="{CE431153-7CD4-4EA6-AC53-B19788BB554B}" dt="2024-04-01T14:48:17.983" v="1100" actId="700"/>
          <pc:sldLayoutMkLst>
            <pc:docMk/>
            <pc:sldMasterMk cId="1206451775" sldId="2147484351"/>
            <pc:sldLayoutMk cId="3637705197" sldId="2147484361"/>
          </pc:sldLayoutMkLst>
        </pc:sldLayoutChg>
        <pc:sldLayoutChg chg="del">
          <pc:chgData name="VIDYASREE BHARATHWAJ" userId="4542d278-84bd-42ea-8f88-296c7ac06903" providerId="ADAL" clId="{CE431153-7CD4-4EA6-AC53-B19788BB554B}" dt="2024-04-01T14:48:17.983" v="1100" actId="700"/>
          <pc:sldLayoutMkLst>
            <pc:docMk/>
            <pc:sldMasterMk cId="1206451775" sldId="2147484351"/>
            <pc:sldLayoutMk cId="1960405895" sldId="2147484362"/>
          </pc:sldLayoutMkLst>
        </pc:sldLayoutChg>
      </pc:sldMasterChg>
      <pc:sldMasterChg chg="add del addSldLayout delSldLayout">
        <pc:chgData name="VIDYASREE BHARATHWAJ" userId="4542d278-84bd-42ea-8f88-296c7ac06903" providerId="ADAL" clId="{CE431153-7CD4-4EA6-AC53-B19788BB554B}" dt="2024-04-01T13:09:50.960" v="879" actId="47"/>
        <pc:sldMasterMkLst>
          <pc:docMk/>
          <pc:sldMasterMk cId="3555268767" sldId="2147484351"/>
        </pc:sldMasterMkLst>
        <pc:sldLayoutChg chg="add del">
          <pc:chgData name="VIDYASREE BHARATHWAJ" userId="4542d278-84bd-42ea-8f88-296c7ac06903" providerId="ADAL" clId="{CE431153-7CD4-4EA6-AC53-B19788BB554B}" dt="2024-04-01T13:09:50.960" v="879" actId="47"/>
          <pc:sldLayoutMkLst>
            <pc:docMk/>
            <pc:sldMasterMk cId="3555268767" sldId="2147484351"/>
            <pc:sldLayoutMk cId="838150453" sldId="2147484352"/>
          </pc:sldLayoutMkLst>
        </pc:sldLayoutChg>
        <pc:sldLayoutChg chg="add del">
          <pc:chgData name="VIDYASREE BHARATHWAJ" userId="4542d278-84bd-42ea-8f88-296c7ac06903" providerId="ADAL" clId="{CE431153-7CD4-4EA6-AC53-B19788BB554B}" dt="2024-04-01T13:09:50.960" v="879" actId="47"/>
          <pc:sldLayoutMkLst>
            <pc:docMk/>
            <pc:sldMasterMk cId="3555268767" sldId="2147484351"/>
            <pc:sldLayoutMk cId="3629485097" sldId="2147484353"/>
          </pc:sldLayoutMkLst>
        </pc:sldLayoutChg>
      </pc:sldMasterChg>
    </pc:docChg>
  </pc:docChgLst>
  <pc:docChgLst>
    <pc:chgData name="Praveen Kumar Madhava Rao" userId="S::praveenmadhava@kyndryl.com::b55e015a-35d9-4c9b-9c34-cb329ade82d0" providerId="AD" clId="Web-{C193B906-3911-A817-B4BB-5614DDDA6637}"/>
    <pc:docChg chg="modSld">
      <pc:chgData name="Praveen Kumar Madhava Rao" userId="S::praveenmadhava@kyndryl.com::b55e015a-35d9-4c9b-9c34-cb329ade82d0" providerId="AD" clId="Web-{C193B906-3911-A817-B4BB-5614DDDA6637}" dt="2024-04-01T12:29:26.412" v="76" actId="1076"/>
      <pc:docMkLst>
        <pc:docMk/>
      </pc:docMkLst>
      <pc:sldChg chg="addSp delSp modSp">
        <pc:chgData name="Praveen Kumar Madhava Rao" userId="S::praveenmadhava@kyndryl.com::b55e015a-35d9-4c9b-9c34-cb329ade82d0" providerId="AD" clId="Web-{C193B906-3911-A817-B4BB-5614DDDA6637}" dt="2024-04-01T12:29:26.412" v="76" actId="1076"/>
        <pc:sldMkLst>
          <pc:docMk/>
          <pc:sldMk cId="1879159462" sldId="2147471552"/>
        </pc:sldMkLst>
        <pc:spChg chg="del">
          <ac:chgData name="Praveen Kumar Madhava Rao" userId="S::praveenmadhava@kyndryl.com::b55e015a-35d9-4c9b-9c34-cb329ade82d0" providerId="AD" clId="Web-{C193B906-3911-A817-B4BB-5614DDDA6637}" dt="2024-04-01T12:27:31.234" v="56"/>
          <ac:spMkLst>
            <pc:docMk/>
            <pc:sldMk cId="1879159462" sldId="2147471552"/>
            <ac:spMk id="2" creationId="{F4B928E6-059C-95E6-DC94-DC76771EEB5F}"/>
          </ac:spMkLst>
        </pc:spChg>
        <pc:spChg chg="add mod">
          <ac:chgData name="Praveen Kumar Madhava Rao" userId="S::praveenmadhava@kyndryl.com::b55e015a-35d9-4c9b-9c34-cb329ade82d0" providerId="AD" clId="Web-{C193B906-3911-A817-B4BB-5614DDDA6637}" dt="2024-04-01T12:26:04.697" v="39" actId="20577"/>
          <ac:spMkLst>
            <pc:docMk/>
            <pc:sldMk cId="1879159462" sldId="2147471552"/>
            <ac:spMk id="4" creationId="{F961B4C5-2452-E554-32FE-426678679B51}"/>
          </ac:spMkLst>
        </pc:spChg>
        <pc:spChg chg="add mod">
          <ac:chgData name="Praveen Kumar Madhava Rao" userId="S::praveenmadhava@kyndryl.com::b55e015a-35d9-4c9b-9c34-cb329ade82d0" providerId="AD" clId="Web-{C193B906-3911-A817-B4BB-5614DDDA6637}" dt="2024-04-01T12:27:11.545" v="55" actId="20577"/>
          <ac:spMkLst>
            <pc:docMk/>
            <pc:sldMk cId="1879159462" sldId="2147471552"/>
            <ac:spMk id="5" creationId="{3D5E01A9-A138-A964-CB42-26051C03DD30}"/>
          </ac:spMkLst>
        </pc:spChg>
        <pc:spChg chg="add mod">
          <ac:chgData name="Praveen Kumar Madhava Rao" userId="S::praveenmadhava@kyndryl.com::b55e015a-35d9-4c9b-9c34-cb329ade82d0" providerId="AD" clId="Web-{C193B906-3911-A817-B4BB-5614DDDA6637}" dt="2024-04-01T12:27:47.547" v="60" actId="20577"/>
          <ac:spMkLst>
            <pc:docMk/>
            <pc:sldMk cId="1879159462" sldId="2147471552"/>
            <ac:spMk id="7" creationId="{7A3EAF1C-83C7-B849-F4E9-902E2EA85388}"/>
          </ac:spMkLst>
        </pc:spChg>
        <pc:spChg chg="mod">
          <ac:chgData name="Praveen Kumar Madhava Rao" userId="S::praveenmadhava@kyndryl.com::b55e015a-35d9-4c9b-9c34-cb329ade82d0" providerId="AD" clId="Web-{C193B906-3911-A817-B4BB-5614DDDA6637}" dt="2024-04-01T12:25:11.710" v="18" actId="20577"/>
          <ac:spMkLst>
            <pc:docMk/>
            <pc:sldMk cId="1879159462" sldId="2147471552"/>
            <ac:spMk id="32" creationId="{75268C62-9B92-5911-BA1D-46CD8F48828B}"/>
          </ac:spMkLst>
        </pc:spChg>
        <pc:spChg chg="del mod">
          <ac:chgData name="Praveen Kumar Madhava Rao" userId="S::praveenmadhava@kyndryl.com::b55e015a-35d9-4c9b-9c34-cb329ade82d0" providerId="AD" clId="Web-{C193B906-3911-A817-B4BB-5614DDDA6637}" dt="2024-04-01T12:25:23.070" v="20"/>
          <ac:spMkLst>
            <pc:docMk/>
            <pc:sldMk cId="1879159462" sldId="2147471552"/>
            <ac:spMk id="34" creationId="{65C5E7A8-C93C-950B-61C1-87796EF2BC8A}"/>
          </ac:spMkLst>
        </pc:spChg>
        <pc:spChg chg="del mod">
          <ac:chgData name="Praveen Kumar Madhava Rao" userId="S::praveenmadhava@kyndryl.com::b55e015a-35d9-4c9b-9c34-cb329ade82d0" providerId="AD" clId="Web-{C193B906-3911-A817-B4BB-5614DDDA6637}" dt="2024-04-01T12:26:16.979" v="42"/>
          <ac:spMkLst>
            <pc:docMk/>
            <pc:sldMk cId="1879159462" sldId="2147471552"/>
            <ac:spMk id="40" creationId="{52DEC051-A498-4480-277F-D3E4387BA453}"/>
          </ac:spMkLst>
        </pc:spChg>
        <pc:picChg chg="add mod">
          <ac:chgData name="Praveen Kumar Madhava Rao" userId="S::praveenmadhava@kyndryl.com::b55e015a-35d9-4c9b-9c34-cb329ade82d0" providerId="AD" clId="Web-{C193B906-3911-A817-B4BB-5614DDDA6637}" dt="2024-04-01T12:29:26.412" v="76" actId="1076"/>
          <ac:picMkLst>
            <pc:docMk/>
            <pc:sldMk cId="1879159462" sldId="2147471552"/>
            <ac:picMk id="8" creationId="{CD973EC3-B57A-6CA7-B10E-CD9C5B7D05F9}"/>
          </ac:picMkLst>
        </pc:picChg>
        <pc:picChg chg="mod">
          <ac:chgData name="Praveen Kumar Madhava Rao" userId="S::praveenmadhava@kyndryl.com::b55e015a-35d9-4c9b-9c34-cb329ade82d0" providerId="AD" clId="Web-{C193B906-3911-A817-B4BB-5614DDDA6637}" dt="2024-04-01T12:28:49.879" v="68" actId="1076"/>
          <ac:picMkLst>
            <pc:docMk/>
            <pc:sldMk cId="1879159462" sldId="2147471552"/>
            <ac:picMk id="13" creationId="{26C5507F-5642-6A7B-F742-EB37351D70A4}"/>
          </ac:picMkLst>
        </pc:picChg>
        <pc:picChg chg="mod">
          <ac:chgData name="Praveen Kumar Madhava Rao" userId="S::praveenmadhava@kyndryl.com::b55e015a-35d9-4c9b-9c34-cb329ade82d0" providerId="AD" clId="Web-{C193B906-3911-A817-B4BB-5614DDDA6637}" dt="2024-04-01T12:27:59.423" v="61" actId="1076"/>
          <ac:picMkLst>
            <pc:docMk/>
            <pc:sldMk cId="1879159462" sldId="2147471552"/>
            <ac:picMk id="14" creationId="{CEB24E15-27BA-2034-AC21-9DF2883E78F0}"/>
          </ac:picMkLst>
        </pc:picChg>
        <pc:picChg chg="mod">
          <ac:chgData name="Praveen Kumar Madhava Rao" userId="S::praveenmadhava@kyndryl.com::b55e015a-35d9-4c9b-9c34-cb329ade82d0" providerId="AD" clId="Web-{C193B906-3911-A817-B4BB-5614DDDA6637}" dt="2024-04-01T12:28:56.660" v="70" actId="1076"/>
          <ac:picMkLst>
            <pc:docMk/>
            <pc:sldMk cId="1879159462" sldId="2147471552"/>
            <ac:picMk id="16" creationId="{9F974FBE-8D78-69EA-59B8-8EB20415CD1B}"/>
          </ac:picMkLst>
        </pc:picChg>
        <pc:picChg chg="mod">
          <ac:chgData name="Praveen Kumar Madhava Rao" userId="S::praveenmadhava@kyndryl.com::b55e015a-35d9-4c9b-9c34-cb329ade82d0" providerId="AD" clId="Web-{C193B906-3911-A817-B4BB-5614DDDA6637}" dt="2024-04-01T12:28:21.580" v="64" actId="1076"/>
          <ac:picMkLst>
            <pc:docMk/>
            <pc:sldMk cId="1879159462" sldId="2147471552"/>
            <ac:picMk id="19" creationId="{3E18A523-47ED-407D-78F8-878EE9DD09C0}"/>
          </ac:picMkLst>
        </pc:picChg>
        <pc:picChg chg="mod">
          <ac:chgData name="Praveen Kumar Madhava Rao" userId="S::praveenmadhava@kyndryl.com::b55e015a-35d9-4c9b-9c34-cb329ade82d0" providerId="AD" clId="Web-{C193B906-3911-A817-B4BB-5614DDDA6637}" dt="2024-04-01T12:28:34.347" v="65" actId="1076"/>
          <ac:picMkLst>
            <pc:docMk/>
            <pc:sldMk cId="1879159462" sldId="2147471552"/>
            <ac:picMk id="20" creationId="{BBE5C075-BDE4-C43B-A614-A01DBC5BF73E}"/>
          </ac:picMkLst>
        </pc:picChg>
        <pc:picChg chg="mod">
          <ac:chgData name="Praveen Kumar Madhava Rao" userId="S::praveenmadhava@kyndryl.com::b55e015a-35d9-4c9b-9c34-cb329ade82d0" providerId="AD" clId="Web-{C193B906-3911-A817-B4BB-5614DDDA6637}" dt="2024-04-01T12:28:40.597" v="66" actId="1076"/>
          <ac:picMkLst>
            <pc:docMk/>
            <pc:sldMk cId="1879159462" sldId="2147471552"/>
            <ac:picMk id="21" creationId="{4E168494-8BDE-27A1-BAFF-972A2A7FED2F}"/>
          </ac:picMkLst>
        </pc:picChg>
        <pc:picChg chg="mod">
          <ac:chgData name="Praveen Kumar Madhava Rao" userId="S::praveenmadhava@kyndryl.com::b55e015a-35d9-4c9b-9c34-cb329ade82d0" providerId="AD" clId="Web-{C193B906-3911-A817-B4BB-5614DDDA6637}" dt="2024-04-01T12:28:45.754" v="67" actId="1076"/>
          <ac:picMkLst>
            <pc:docMk/>
            <pc:sldMk cId="1879159462" sldId="2147471552"/>
            <ac:picMk id="22" creationId="{AF42A3F3-85C3-B997-9368-A9B074FA0F52}"/>
          </ac:picMkLst>
        </pc:picChg>
        <pc:picChg chg="mod">
          <ac:chgData name="Praveen Kumar Madhava Rao" userId="S::praveenmadhava@kyndryl.com::b55e015a-35d9-4c9b-9c34-cb329ade82d0" providerId="AD" clId="Web-{C193B906-3911-A817-B4BB-5614DDDA6637}" dt="2024-04-01T12:28:56.614" v="69" actId="1076"/>
          <ac:picMkLst>
            <pc:docMk/>
            <pc:sldMk cId="1879159462" sldId="2147471552"/>
            <ac:picMk id="27" creationId="{E2BE92B3-B309-487F-D9C0-17FA09FB8951}"/>
          </ac:picMkLst>
        </pc:picChg>
        <pc:picChg chg="mod">
          <ac:chgData name="Praveen Kumar Madhava Rao" userId="S::praveenmadhava@kyndryl.com::b55e015a-35d9-4c9b-9c34-cb329ade82d0" providerId="AD" clId="Web-{C193B906-3911-A817-B4BB-5614DDDA6637}" dt="2024-04-01T12:28:06.173" v="62" actId="1076"/>
          <ac:picMkLst>
            <pc:docMk/>
            <pc:sldMk cId="1879159462" sldId="2147471552"/>
            <ac:picMk id="28" creationId="{471D8193-BF7D-6AD1-4437-891744930CA0}"/>
          </ac:picMkLst>
        </pc:picChg>
      </pc:sldChg>
    </pc:docChg>
  </pc:docChgLst>
  <pc:docChgLst>
    <pc:chgData name="Sasikala Palanisamy" userId="845ca1d3-a2cb-41c9-ac23-3212a36db0ae" providerId="ADAL" clId="{9CD823EA-3CBD-4823-96D2-99D00199E8FD}"/>
    <pc:docChg chg="undo custSel addSld delSld modSld sldOrd addMainMaster delMainMaster">
      <pc:chgData name="Sasikala Palanisamy" userId="845ca1d3-a2cb-41c9-ac23-3212a36db0ae" providerId="ADAL" clId="{9CD823EA-3CBD-4823-96D2-99D00199E8FD}" dt="2024-04-03T10:31:52.969" v="6417"/>
      <pc:docMkLst>
        <pc:docMk/>
      </pc:docMkLst>
      <pc:sldChg chg="delSp modSp mod ord delAnim modAnim">
        <pc:chgData name="Sasikala Palanisamy" userId="845ca1d3-a2cb-41c9-ac23-3212a36db0ae" providerId="ADAL" clId="{9CD823EA-3CBD-4823-96D2-99D00199E8FD}" dt="2024-04-01T07:28:47.091" v="2825" actId="2711"/>
        <pc:sldMkLst>
          <pc:docMk/>
          <pc:sldMk cId="3557077531" sldId="260"/>
        </pc:sldMkLst>
        <pc:spChg chg="mod">
          <ac:chgData name="Sasikala Palanisamy" userId="845ca1d3-a2cb-41c9-ac23-3212a36db0ae" providerId="ADAL" clId="{9CD823EA-3CBD-4823-96D2-99D00199E8FD}" dt="2024-04-01T07:28:47.091" v="2825" actId="2711"/>
          <ac:spMkLst>
            <pc:docMk/>
            <pc:sldMk cId="3557077531" sldId="260"/>
            <ac:spMk id="2" creationId="{346DFDF4-2F14-CB42-36D4-8ECCE30A57B7}"/>
          </ac:spMkLst>
        </pc:spChg>
        <pc:spChg chg="del mod">
          <ac:chgData name="Sasikala Palanisamy" userId="845ca1d3-a2cb-41c9-ac23-3212a36db0ae" providerId="ADAL" clId="{9CD823EA-3CBD-4823-96D2-99D00199E8FD}" dt="2024-04-01T07:28:31.276" v="2824" actId="478"/>
          <ac:spMkLst>
            <pc:docMk/>
            <pc:sldMk cId="3557077531" sldId="260"/>
            <ac:spMk id="21" creationId="{889D014C-CE25-6CEE-E3C4-9EA7138CDC20}"/>
          </ac:spMkLst>
        </pc:spChg>
      </pc:sldChg>
      <pc:sldChg chg="ord">
        <pc:chgData name="Sasikala Palanisamy" userId="845ca1d3-a2cb-41c9-ac23-3212a36db0ae" providerId="ADAL" clId="{9CD823EA-3CBD-4823-96D2-99D00199E8FD}" dt="2024-04-01T07:45:02.410" v="3350"/>
        <pc:sldMkLst>
          <pc:docMk/>
          <pc:sldMk cId="2468005840" sldId="280"/>
        </pc:sldMkLst>
      </pc:sldChg>
      <pc:sldChg chg="modSp mod ord">
        <pc:chgData name="Sasikala Palanisamy" userId="845ca1d3-a2cb-41c9-ac23-3212a36db0ae" providerId="ADAL" clId="{9CD823EA-3CBD-4823-96D2-99D00199E8FD}" dt="2024-04-01T07:48:25.101" v="3415" actId="20577"/>
        <pc:sldMkLst>
          <pc:docMk/>
          <pc:sldMk cId="2561979268" sldId="396"/>
        </pc:sldMkLst>
        <pc:spChg chg="mod">
          <ac:chgData name="Sasikala Palanisamy" userId="845ca1d3-a2cb-41c9-ac23-3212a36db0ae" providerId="ADAL" clId="{9CD823EA-3CBD-4823-96D2-99D00199E8FD}" dt="2024-04-01T07:48:25.101" v="3415" actId="20577"/>
          <ac:spMkLst>
            <pc:docMk/>
            <pc:sldMk cId="2561979268" sldId="396"/>
            <ac:spMk id="2" creationId="{7DF8F215-7DE6-D97B-1410-7073A15F18CA}"/>
          </ac:spMkLst>
        </pc:spChg>
      </pc:sldChg>
      <pc:sldChg chg="ord">
        <pc:chgData name="Sasikala Palanisamy" userId="845ca1d3-a2cb-41c9-ac23-3212a36db0ae" providerId="ADAL" clId="{9CD823EA-3CBD-4823-96D2-99D00199E8FD}" dt="2024-04-01T07:30:45.789" v="2835"/>
        <pc:sldMkLst>
          <pc:docMk/>
          <pc:sldMk cId="3421902382" sldId="403"/>
        </pc:sldMkLst>
      </pc:sldChg>
      <pc:sldChg chg="del">
        <pc:chgData name="Sasikala Palanisamy" userId="845ca1d3-a2cb-41c9-ac23-3212a36db0ae" providerId="ADAL" clId="{9CD823EA-3CBD-4823-96D2-99D00199E8FD}" dt="2024-04-01T07:26:34.260" v="2797" actId="47"/>
        <pc:sldMkLst>
          <pc:docMk/>
          <pc:sldMk cId="3024654429" sldId="2147470648"/>
        </pc:sldMkLst>
      </pc:sldChg>
      <pc:sldChg chg="addSp modSp mod">
        <pc:chgData name="Sasikala Palanisamy" userId="845ca1d3-a2cb-41c9-ac23-3212a36db0ae" providerId="ADAL" clId="{9CD823EA-3CBD-4823-96D2-99D00199E8FD}" dt="2024-04-01T07:42:57.570" v="3311" actId="688"/>
        <pc:sldMkLst>
          <pc:docMk/>
          <pc:sldMk cId="1879159462" sldId="2147471552"/>
        </pc:sldMkLst>
        <pc:spChg chg="add mod">
          <ac:chgData name="Sasikala Palanisamy" userId="845ca1d3-a2cb-41c9-ac23-3212a36db0ae" providerId="ADAL" clId="{9CD823EA-3CBD-4823-96D2-99D00199E8FD}" dt="2024-04-01T07:42:57.570" v="3311" actId="688"/>
          <ac:spMkLst>
            <pc:docMk/>
            <pc:sldMk cId="1879159462" sldId="2147471552"/>
            <ac:spMk id="2" creationId="{F4B928E6-059C-95E6-DC94-DC76771EEB5F}"/>
          </ac:spMkLst>
        </pc:spChg>
        <pc:spChg chg="mod">
          <ac:chgData name="Sasikala Palanisamy" userId="845ca1d3-a2cb-41c9-ac23-3212a36db0ae" providerId="ADAL" clId="{9CD823EA-3CBD-4823-96D2-99D00199E8FD}" dt="2024-04-01T07:33:48.962" v="2895" actId="20577"/>
          <ac:spMkLst>
            <pc:docMk/>
            <pc:sldMk cId="1879159462" sldId="2147471552"/>
            <ac:spMk id="3" creationId="{7B346C15-2DA7-7014-80AD-B4EA2C496CFC}"/>
          </ac:spMkLst>
        </pc:spChg>
      </pc:sldChg>
      <pc:sldChg chg="delSp modSp add del mod">
        <pc:chgData name="Sasikala Palanisamy" userId="845ca1d3-a2cb-41c9-ac23-3212a36db0ae" providerId="ADAL" clId="{9CD823EA-3CBD-4823-96D2-99D00199E8FD}" dt="2024-04-01T07:31:40.486" v="2883" actId="20577"/>
        <pc:sldMkLst>
          <pc:docMk/>
          <pc:sldMk cId="2491336425" sldId="2147474688"/>
        </pc:sldMkLst>
        <pc:spChg chg="mod">
          <ac:chgData name="Sasikala Palanisamy" userId="845ca1d3-a2cb-41c9-ac23-3212a36db0ae" providerId="ADAL" clId="{9CD823EA-3CBD-4823-96D2-99D00199E8FD}" dt="2024-04-01T07:31:40.486" v="2883" actId="20577"/>
          <ac:spMkLst>
            <pc:docMk/>
            <pc:sldMk cId="2491336425" sldId="2147474688"/>
            <ac:spMk id="3" creationId="{E0B5EE3A-490A-FEA4-480D-54D86987C149}"/>
          </ac:spMkLst>
        </pc:spChg>
        <pc:spChg chg="del">
          <ac:chgData name="Sasikala Palanisamy" userId="845ca1d3-a2cb-41c9-ac23-3212a36db0ae" providerId="ADAL" clId="{9CD823EA-3CBD-4823-96D2-99D00199E8FD}" dt="2024-04-01T07:31:15.444" v="2864" actId="478"/>
          <ac:spMkLst>
            <pc:docMk/>
            <pc:sldMk cId="2491336425" sldId="2147474688"/>
            <ac:spMk id="4" creationId="{C26056F1-95A5-041F-2533-8B3BB95FC3C7}"/>
          </ac:spMkLst>
        </pc:spChg>
      </pc:sldChg>
      <pc:sldChg chg="addSp delSp modSp del mod setBg">
        <pc:chgData name="Sasikala Palanisamy" userId="845ca1d3-a2cb-41c9-ac23-3212a36db0ae" providerId="ADAL" clId="{9CD823EA-3CBD-4823-96D2-99D00199E8FD}" dt="2024-04-01T14:42:00.589" v="3416" actId="20577"/>
        <pc:sldMkLst>
          <pc:docMk/>
          <pc:sldMk cId="1987483379" sldId="2147479416"/>
        </pc:sldMkLst>
        <pc:spChg chg="add mod">
          <ac:chgData name="Sasikala Palanisamy" userId="845ca1d3-a2cb-41c9-ac23-3212a36db0ae" providerId="ADAL" clId="{9CD823EA-3CBD-4823-96D2-99D00199E8FD}" dt="2024-04-01T07:35:10.354" v="2931"/>
          <ac:spMkLst>
            <pc:docMk/>
            <pc:sldMk cId="1987483379" sldId="2147479416"/>
            <ac:spMk id="3" creationId="{95953B21-34C2-C3AA-A54E-F870D5849139}"/>
          </ac:spMkLst>
        </pc:spChg>
        <pc:spChg chg="del mod">
          <ac:chgData name="Sasikala Palanisamy" userId="845ca1d3-a2cb-41c9-ac23-3212a36db0ae" providerId="ADAL" clId="{9CD823EA-3CBD-4823-96D2-99D00199E8FD}" dt="2024-04-01T07:40:23.082" v="3250" actId="478"/>
          <ac:spMkLst>
            <pc:docMk/>
            <pc:sldMk cId="1987483379" sldId="2147479416"/>
            <ac:spMk id="4" creationId="{DD88E350-A48D-AC1C-909B-4E0B9AAB527E}"/>
          </ac:spMkLst>
        </pc:spChg>
        <pc:spChg chg="add mod">
          <ac:chgData name="Sasikala Palanisamy" userId="845ca1d3-a2cb-41c9-ac23-3212a36db0ae" providerId="ADAL" clId="{9CD823EA-3CBD-4823-96D2-99D00199E8FD}" dt="2024-04-01T07:45:11.450" v="3351" actId="6549"/>
          <ac:spMkLst>
            <pc:docMk/>
            <pc:sldMk cId="1987483379" sldId="2147479416"/>
            <ac:spMk id="6" creationId="{00B3E7D0-2613-B503-6285-5D86749A74EC}"/>
          </ac:spMkLst>
        </pc:spChg>
        <pc:spChg chg="add mod">
          <ac:chgData name="Sasikala Palanisamy" userId="845ca1d3-a2cb-41c9-ac23-3212a36db0ae" providerId="ADAL" clId="{9CD823EA-3CBD-4823-96D2-99D00199E8FD}" dt="2024-04-01T14:42:00.589" v="3416" actId="20577"/>
          <ac:spMkLst>
            <pc:docMk/>
            <pc:sldMk cId="1987483379" sldId="2147479416"/>
            <ac:spMk id="8" creationId="{756B9BE9-58A0-3AFA-F8FC-629751C28A81}"/>
          </ac:spMkLst>
        </pc:spChg>
      </pc:sldChg>
      <pc:sldChg chg="del">
        <pc:chgData name="Sasikala Palanisamy" userId="845ca1d3-a2cb-41c9-ac23-3212a36db0ae" providerId="ADAL" clId="{9CD823EA-3CBD-4823-96D2-99D00199E8FD}" dt="2024-04-01T07:24:35.966" v="2794" actId="47"/>
        <pc:sldMkLst>
          <pc:docMk/>
          <pc:sldMk cId="133153755" sldId="2147479417"/>
        </pc:sldMkLst>
      </pc:sldChg>
      <pc:sldChg chg="del">
        <pc:chgData name="Sasikala Palanisamy" userId="845ca1d3-a2cb-41c9-ac23-3212a36db0ae" providerId="ADAL" clId="{9CD823EA-3CBD-4823-96D2-99D00199E8FD}" dt="2024-04-01T07:24:59.209" v="2796" actId="47"/>
        <pc:sldMkLst>
          <pc:docMk/>
          <pc:sldMk cId="762488693" sldId="2147479419"/>
        </pc:sldMkLst>
      </pc:sldChg>
      <pc:sldChg chg="addSp delSp modSp del mod ord">
        <pc:chgData name="Sasikala Palanisamy" userId="845ca1d3-a2cb-41c9-ac23-3212a36db0ae" providerId="ADAL" clId="{9CD823EA-3CBD-4823-96D2-99D00199E8FD}" dt="2024-04-03T10:14:00.406" v="6377" actId="47"/>
        <pc:sldMkLst>
          <pc:docMk/>
          <pc:sldMk cId="628984430" sldId="2147479420"/>
        </pc:sldMkLst>
        <pc:spChg chg="mod">
          <ac:chgData name="Sasikala Palanisamy" userId="845ca1d3-a2cb-41c9-ac23-3212a36db0ae" providerId="ADAL" clId="{9CD823EA-3CBD-4823-96D2-99D00199E8FD}" dt="2024-04-01T06:19:10.613" v="2400" actId="20577"/>
          <ac:spMkLst>
            <pc:docMk/>
            <pc:sldMk cId="628984430" sldId="2147479420"/>
            <ac:spMk id="2" creationId="{5ED73CB7-BC3D-ACC6-39DE-3393E2C47E32}"/>
          </ac:spMkLst>
        </pc:spChg>
        <pc:spChg chg="mod">
          <ac:chgData name="Sasikala Palanisamy" userId="845ca1d3-a2cb-41c9-ac23-3212a36db0ae" providerId="ADAL" clId="{9CD823EA-3CBD-4823-96D2-99D00199E8FD}" dt="2024-04-01T06:19:42.917" v="2412" actId="20577"/>
          <ac:spMkLst>
            <pc:docMk/>
            <pc:sldMk cId="628984430" sldId="2147479420"/>
            <ac:spMk id="4" creationId="{4DC6E81C-A6E8-7ADC-5B25-AB11824EC6A8}"/>
          </ac:spMkLst>
        </pc:spChg>
        <pc:spChg chg="mod">
          <ac:chgData name="Sasikala Palanisamy" userId="845ca1d3-a2cb-41c9-ac23-3212a36db0ae" providerId="ADAL" clId="{9CD823EA-3CBD-4823-96D2-99D00199E8FD}" dt="2024-04-01T06:19:48.410" v="2423" actId="20577"/>
          <ac:spMkLst>
            <pc:docMk/>
            <pc:sldMk cId="628984430" sldId="2147479420"/>
            <ac:spMk id="5" creationId="{76E85E29-7F6E-2E56-1ED0-E93A918F8461}"/>
          </ac:spMkLst>
        </pc:spChg>
        <pc:spChg chg="mod">
          <ac:chgData name="Sasikala Palanisamy" userId="845ca1d3-a2cb-41c9-ac23-3212a36db0ae" providerId="ADAL" clId="{9CD823EA-3CBD-4823-96D2-99D00199E8FD}" dt="2024-04-01T06:19:55.893" v="2432" actId="20577"/>
          <ac:spMkLst>
            <pc:docMk/>
            <pc:sldMk cId="628984430" sldId="2147479420"/>
            <ac:spMk id="6" creationId="{2651A5A1-E47A-9E7D-5C57-E4ECC88D4065}"/>
          </ac:spMkLst>
        </pc:spChg>
        <pc:spChg chg="mod">
          <ac:chgData name="Sasikala Palanisamy" userId="845ca1d3-a2cb-41c9-ac23-3212a36db0ae" providerId="ADAL" clId="{9CD823EA-3CBD-4823-96D2-99D00199E8FD}" dt="2024-04-01T06:20:06.171" v="2437" actId="20577"/>
          <ac:spMkLst>
            <pc:docMk/>
            <pc:sldMk cId="628984430" sldId="2147479420"/>
            <ac:spMk id="7" creationId="{C22EC3FB-21F2-A998-FA11-BD872A97632B}"/>
          </ac:spMkLst>
        </pc:spChg>
        <pc:spChg chg="mod">
          <ac:chgData name="Sasikala Palanisamy" userId="845ca1d3-a2cb-41c9-ac23-3212a36db0ae" providerId="ADAL" clId="{9CD823EA-3CBD-4823-96D2-99D00199E8FD}" dt="2024-04-01T06:20:10.518" v="2447" actId="20577"/>
          <ac:spMkLst>
            <pc:docMk/>
            <pc:sldMk cId="628984430" sldId="2147479420"/>
            <ac:spMk id="8" creationId="{8FD6727D-A9AA-2DFF-B95E-689333F8EDF2}"/>
          </ac:spMkLst>
        </pc:spChg>
        <pc:spChg chg="mod">
          <ac:chgData name="Sasikala Palanisamy" userId="845ca1d3-a2cb-41c9-ac23-3212a36db0ae" providerId="ADAL" clId="{9CD823EA-3CBD-4823-96D2-99D00199E8FD}" dt="2024-04-01T06:20:20.268" v="2462" actId="20577"/>
          <ac:spMkLst>
            <pc:docMk/>
            <pc:sldMk cId="628984430" sldId="2147479420"/>
            <ac:spMk id="9" creationId="{6AD93B67-CF85-9C62-3DD8-59FCDAE184B7}"/>
          </ac:spMkLst>
        </pc:spChg>
        <pc:spChg chg="mod">
          <ac:chgData name="Sasikala Palanisamy" userId="845ca1d3-a2cb-41c9-ac23-3212a36db0ae" providerId="ADAL" clId="{9CD823EA-3CBD-4823-96D2-99D00199E8FD}" dt="2024-04-01T06:20:23.586" v="2468" actId="20577"/>
          <ac:spMkLst>
            <pc:docMk/>
            <pc:sldMk cId="628984430" sldId="2147479420"/>
            <ac:spMk id="10" creationId="{5938B618-E0F9-C5FC-0DC3-F667612A8D64}"/>
          </ac:spMkLst>
        </pc:spChg>
        <pc:spChg chg="add mod">
          <ac:chgData name="Sasikala Palanisamy" userId="845ca1d3-a2cb-41c9-ac23-3212a36db0ae" providerId="ADAL" clId="{9CD823EA-3CBD-4823-96D2-99D00199E8FD}" dt="2024-04-01T06:41:46.060" v="2768" actId="20577"/>
          <ac:spMkLst>
            <pc:docMk/>
            <pc:sldMk cId="628984430" sldId="2147479420"/>
            <ac:spMk id="30" creationId="{DC898FB2-7C7B-9B4B-4253-D76CDAC2B9D8}"/>
          </ac:spMkLst>
        </pc:spChg>
        <pc:spChg chg="add mod">
          <ac:chgData name="Sasikala Palanisamy" userId="845ca1d3-a2cb-41c9-ac23-3212a36db0ae" providerId="ADAL" clId="{9CD823EA-3CBD-4823-96D2-99D00199E8FD}" dt="2024-04-01T06:40:01.728" v="2725" actId="20577"/>
          <ac:spMkLst>
            <pc:docMk/>
            <pc:sldMk cId="628984430" sldId="2147479420"/>
            <ac:spMk id="32" creationId="{3C89E7C1-9644-8661-012D-F33D3C3F6CFC}"/>
          </ac:spMkLst>
        </pc:spChg>
        <pc:spChg chg="mod">
          <ac:chgData name="Sasikala Palanisamy" userId="845ca1d3-a2cb-41c9-ac23-3212a36db0ae" providerId="ADAL" clId="{9CD823EA-3CBD-4823-96D2-99D00199E8FD}" dt="2024-04-01T06:15:54.691" v="2267" actId="20577"/>
          <ac:spMkLst>
            <pc:docMk/>
            <pc:sldMk cId="628984430" sldId="2147479420"/>
            <ac:spMk id="33" creationId="{6D25CDF1-420E-FEB3-1515-BA9F53750852}"/>
          </ac:spMkLst>
        </pc:spChg>
        <pc:spChg chg="del">
          <ac:chgData name="Sasikala Palanisamy" userId="845ca1d3-a2cb-41c9-ac23-3212a36db0ae" providerId="ADAL" clId="{9CD823EA-3CBD-4823-96D2-99D00199E8FD}" dt="2024-03-28T15:20:51.666" v="2108" actId="478"/>
          <ac:spMkLst>
            <pc:docMk/>
            <pc:sldMk cId="628984430" sldId="2147479420"/>
            <ac:spMk id="37" creationId="{23E2563D-DAD2-9853-36E5-EEE84C42E1EA}"/>
          </ac:spMkLst>
        </pc:spChg>
        <pc:spChg chg="add mod">
          <ac:chgData name="Sasikala Palanisamy" userId="845ca1d3-a2cb-41c9-ac23-3212a36db0ae" providerId="ADAL" clId="{9CD823EA-3CBD-4823-96D2-99D00199E8FD}" dt="2024-04-01T06:40:05.462" v="2727" actId="20577"/>
          <ac:spMkLst>
            <pc:docMk/>
            <pc:sldMk cId="628984430" sldId="2147479420"/>
            <ac:spMk id="37" creationId="{C6BCC607-3768-4336-0B3D-9BFE09EE84DE}"/>
          </ac:spMkLst>
        </pc:spChg>
        <pc:spChg chg="add mod">
          <ac:chgData name="Sasikala Palanisamy" userId="845ca1d3-a2cb-41c9-ac23-3212a36db0ae" providerId="ADAL" clId="{9CD823EA-3CBD-4823-96D2-99D00199E8FD}" dt="2024-04-01T06:40:08.675" v="2729" actId="20577"/>
          <ac:spMkLst>
            <pc:docMk/>
            <pc:sldMk cId="628984430" sldId="2147479420"/>
            <ac:spMk id="38" creationId="{E4B91A3D-C595-12FB-10B3-70329E1D163E}"/>
          </ac:spMkLst>
        </pc:spChg>
        <pc:spChg chg="mod">
          <ac:chgData name="Sasikala Palanisamy" userId="845ca1d3-a2cb-41c9-ac23-3212a36db0ae" providerId="ADAL" clId="{9CD823EA-3CBD-4823-96D2-99D00199E8FD}" dt="2024-04-01T06:45:20.229" v="2791" actId="1076"/>
          <ac:spMkLst>
            <pc:docMk/>
            <pc:sldMk cId="628984430" sldId="2147479420"/>
            <ac:spMk id="39" creationId="{93A7480D-9BED-7508-4116-A798C8F95B17}"/>
          </ac:spMkLst>
        </pc:spChg>
        <pc:spChg chg="mod">
          <ac:chgData name="Sasikala Palanisamy" userId="845ca1d3-a2cb-41c9-ac23-3212a36db0ae" providerId="ADAL" clId="{9CD823EA-3CBD-4823-96D2-99D00199E8FD}" dt="2024-04-01T06:44:47.826" v="2783" actId="1076"/>
          <ac:spMkLst>
            <pc:docMk/>
            <pc:sldMk cId="628984430" sldId="2147479420"/>
            <ac:spMk id="40" creationId="{1878D586-9F9E-CC53-D76C-0313729D7D1D}"/>
          </ac:spMkLst>
        </pc:spChg>
        <pc:spChg chg="mod">
          <ac:chgData name="Sasikala Palanisamy" userId="845ca1d3-a2cb-41c9-ac23-3212a36db0ae" providerId="ADAL" clId="{9CD823EA-3CBD-4823-96D2-99D00199E8FD}" dt="2024-04-01T06:44:58.720" v="2786" actId="1076"/>
          <ac:spMkLst>
            <pc:docMk/>
            <pc:sldMk cId="628984430" sldId="2147479420"/>
            <ac:spMk id="41" creationId="{D14C7170-5A00-C97D-F797-68D0A78FEC27}"/>
          </ac:spMkLst>
        </pc:spChg>
        <pc:spChg chg="mod">
          <ac:chgData name="Sasikala Palanisamy" userId="845ca1d3-a2cb-41c9-ac23-3212a36db0ae" providerId="ADAL" clId="{9CD823EA-3CBD-4823-96D2-99D00199E8FD}" dt="2024-04-01T06:45:15.103" v="2790" actId="1076"/>
          <ac:spMkLst>
            <pc:docMk/>
            <pc:sldMk cId="628984430" sldId="2147479420"/>
            <ac:spMk id="43" creationId="{3CFEDC78-D0F1-0DEB-5FC8-587B6225D518}"/>
          </ac:spMkLst>
        </pc:spChg>
        <pc:spChg chg="add mod">
          <ac:chgData name="Sasikala Palanisamy" userId="845ca1d3-a2cb-41c9-ac23-3212a36db0ae" providerId="ADAL" clId="{9CD823EA-3CBD-4823-96D2-99D00199E8FD}" dt="2024-04-01T06:40:18.369" v="2735" actId="20577"/>
          <ac:spMkLst>
            <pc:docMk/>
            <pc:sldMk cId="628984430" sldId="2147479420"/>
            <ac:spMk id="44" creationId="{9951DB7D-D695-B44D-1E2A-449429BA5062}"/>
          </ac:spMkLst>
        </pc:spChg>
        <pc:spChg chg="add mod">
          <ac:chgData name="Sasikala Palanisamy" userId="845ca1d3-a2cb-41c9-ac23-3212a36db0ae" providerId="ADAL" clId="{9CD823EA-3CBD-4823-96D2-99D00199E8FD}" dt="2024-04-01T06:40:24.245" v="2739" actId="20577"/>
          <ac:spMkLst>
            <pc:docMk/>
            <pc:sldMk cId="628984430" sldId="2147479420"/>
            <ac:spMk id="45" creationId="{FA16F658-1800-1437-0AB1-A2B165BCA33D}"/>
          </ac:spMkLst>
        </pc:spChg>
        <pc:spChg chg="add mod">
          <ac:chgData name="Sasikala Palanisamy" userId="845ca1d3-a2cb-41c9-ac23-3212a36db0ae" providerId="ADAL" clId="{9CD823EA-3CBD-4823-96D2-99D00199E8FD}" dt="2024-04-01T06:40:21.181" v="2737" actId="20577"/>
          <ac:spMkLst>
            <pc:docMk/>
            <pc:sldMk cId="628984430" sldId="2147479420"/>
            <ac:spMk id="46" creationId="{30EC9B26-16A2-69E9-C21D-A630CA3ED93B}"/>
          </ac:spMkLst>
        </pc:spChg>
        <pc:spChg chg="add mod">
          <ac:chgData name="Sasikala Palanisamy" userId="845ca1d3-a2cb-41c9-ac23-3212a36db0ae" providerId="ADAL" clId="{9CD823EA-3CBD-4823-96D2-99D00199E8FD}" dt="2024-04-01T06:40:27.332" v="2741" actId="20577"/>
          <ac:spMkLst>
            <pc:docMk/>
            <pc:sldMk cId="628984430" sldId="2147479420"/>
            <ac:spMk id="47" creationId="{7AEDE788-EF43-F667-B80D-24A2401F6017}"/>
          </ac:spMkLst>
        </pc:spChg>
        <pc:spChg chg="add mod">
          <ac:chgData name="Sasikala Palanisamy" userId="845ca1d3-a2cb-41c9-ac23-3212a36db0ae" providerId="ADAL" clId="{9CD823EA-3CBD-4823-96D2-99D00199E8FD}" dt="2024-04-01T06:38:29.464" v="2686" actId="20577"/>
          <ac:spMkLst>
            <pc:docMk/>
            <pc:sldMk cId="628984430" sldId="2147479420"/>
            <ac:spMk id="48" creationId="{1997CAC5-3FB7-546D-C2B1-F97A92CD095C}"/>
          </ac:spMkLst>
        </pc:spChg>
        <pc:spChg chg="add del mod">
          <ac:chgData name="Sasikala Palanisamy" userId="845ca1d3-a2cb-41c9-ac23-3212a36db0ae" providerId="ADAL" clId="{9CD823EA-3CBD-4823-96D2-99D00199E8FD}" dt="2024-04-01T06:36:51.353" v="2610"/>
          <ac:spMkLst>
            <pc:docMk/>
            <pc:sldMk cId="628984430" sldId="2147479420"/>
            <ac:spMk id="49" creationId="{65E86A93-89C0-5695-B515-A5C525811E25}"/>
          </ac:spMkLst>
        </pc:spChg>
        <pc:spChg chg="add mod">
          <ac:chgData name="Sasikala Palanisamy" userId="845ca1d3-a2cb-41c9-ac23-3212a36db0ae" providerId="ADAL" clId="{9CD823EA-3CBD-4823-96D2-99D00199E8FD}" dt="2024-04-01T06:38:53.028" v="2704" actId="20577"/>
          <ac:spMkLst>
            <pc:docMk/>
            <pc:sldMk cId="628984430" sldId="2147479420"/>
            <ac:spMk id="50" creationId="{B0939A11-14E9-3B26-7A90-FE3B4DE94238}"/>
          </ac:spMkLst>
        </pc:spChg>
        <pc:spChg chg="add mod">
          <ac:chgData name="Sasikala Palanisamy" userId="845ca1d3-a2cb-41c9-ac23-3212a36db0ae" providerId="ADAL" clId="{9CD823EA-3CBD-4823-96D2-99D00199E8FD}" dt="2024-04-01T06:39:11.880" v="2713" actId="20577"/>
          <ac:spMkLst>
            <pc:docMk/>
            <pc:sldMk cId="628984430" sldId="2147479420"/>
            <ac:spMk id="51" creationId="{B1482568-B116-F260-EB07-7BA06301BA88}"/>
          </ac:spMkLst>
        </pc:spChg>
        <pc:spChg chg="add mod">
          <ac:chgData name="Sasikala Palanisamy" userId="845ca1d3-a2cb-41c9-ac23-3212a36db0ae" providerId="ADAL" clId="{9CD823EA-3CBD-4823-96D2-99D00199E8FD}" dt="2024-04-01T06:38:21.999" v="2678" actId="20577"/>
          <ac:spMkLst>
            <pc:docMk/>
            <pc:sldMk cId="628984430" sldId="2147479420"/>
            <ac:spMk id="52" creationId="{6349E20F-9C55-27B9-9239-76F7630A7B3E}"/>
          </ac:spMkLst>
        </pc:spChg>
        <pc:spChg chg="add mod">
          <ac:chgData name="Sasikala Palanisamy" userId="845ca1d3-a2cb-41c9-ac23-3212a36db0ae" providerId="ADAL" clId="{9CD823EA-3CBD-4823-96D2-99D00199E8FD}" dt="2024-04-01T06:38:18.636" v="2675" actId="20577"/>
          <ac:spMkLst>
            <pc:docMk/>
            <pc:sldMk cId="628984430" sldId="2147479420"/>
            <ac:spMk id="53" creationId="{8E08411A-4C79-BD6D-EF24-DBBFB7B72D8E}"/>
          </ac:spMkLst>
        </pc:spChg>
        <pc:spChg chg="add mod">
          <ac:chgData name="Sasikala Palanisamy" userId="845ca1d3-a2cb-41c9-ac23-3212a36db0ae" providerId="ADAL" clId="{9CD823EA-3CBD-4823-96D2-99D00199E8FD}" dt="2024-04-01T06:39:29.575" v="2721" actId="20577"/>
          <ac:spMkLst>
            <pc:docMk/>
            <pc:sldMk cId="628984430" sldId="2147479420"/>
            <ac:spMk id="54" creationId="{9DDFD728-AECD-E869-0671-FC97845B3875}"/>
          </ac:spMkLst>
        </pc:spChg>
        <pc:spChg chg="add del mod">
          <ac:chgData name="Sasikala Palanisamy" userId="845ca1d3-a2cb-41c9-ac23-3212a36db0ae" providerId="ADAL" clId="{9CD823EA-3CBD-4823-96D2-99D00199E8FD}" dt="2024-04-01T06:38:34.697" v="2687" actId="478"/>
          <ac:spMkLst>
            <pc:docMk/>
            <pc:sldMk cId="628984430" sldId="2147479420"/>
            <ac:spMk id="55" creationId="{BF9541B0-5870-5306-AEA9-EA0E27D85950}"/>
          </ac:spMkLst>
        </pc:spChg>
        <pc:spChg chg="add mod">
          <ac:chgData name="Sasikala Palanisamy" userId="845ca1d3-a2cb-41c9-ac23-3212a36db0ae" providerId="ADAL" clId="{9CD823EA-3CBD-4823-96D2-99D00199E8FD}" dt="2024-04-01T06:38:43.363" v="2690" actId="20577"/>
          <ac:spMkLst>
            <pc:docMk/>
            <pc:sldMk cId="628984430" sldId="2147479420"/>
            <ac:spMk id="56" creationId="{556A1187-2ACF-457A-A118-F0BEB146C34E}"/>
          </ac:spMkLst>
        </pc:spChg>
        <pc:spChg chg="add mod">
          <ac:chgData name="Sasikala Palanisamy" userId="845ca1d3-a2cb-41c9-ac23-3212a36db0ae" providerId="ADAL" clId="{9CD823EA-3CBD-4823-96D2-99D00199E8FD}" dt="2024-04-01T06:41:49.769" v="2769" actId="571"/>
          <ac:spMkLst>
            <pc:docMk/>
            <pc:sldMk cId="628984430" sldId="2147479420"/>
            <ac:spMk id="57" creationId="{A1CDF3C9-AF90-46FC-4016-37BDB9A80DBD}"/>
          </ac:spMkLst>
        </pc:spChg>
        <pc:spChg chg="add mod">
          <ac:chgData name="Sasikala Palanisamy" userId="845ca1d3-a2cb-41c9-ac23-3212a36db0ae" providerId="ADAL" clId="{9CD823EA-3CBD-4823-96D2-99D00199E8FD}" dt="2024-04-01T06:41:52.266" v="2770" actId="571"/>
          <ac:spMkLst>
            <pc:docMk/>
            <pc:sldMk cId="628984430" sldId="2147479420"/>
            <ac:spMk id="58" creationId="{586B1AC3-6F54-9A6D-74F1-3E8FC1294B8D}"/>
          </ac:spMkLst>
        </pc:spChg>
        <pc:spChg chg="add mod">
          <ac:chgData name="Sasikala Palanisamy" userId="845ca1d3-a2cb-41c9-ac23-3212a36db0ae" providerId="ADAL" clId="{9CD823EA-3CBD-4823-96D2-99D00199E8FD}" dt="2024-04-01T06:41:54.793" v="2771" actId="571"/>
          <ac:spMkLst>
            <pc:docMk/>
            <pc:sldMk cId="628984430" sldId="2147479420"/>
            <ac:spMk id="59" creationId="{C3C1873B-B8BC-2A2E-D6DE-CDA55BCBDFD2}"/>
          </ac:spMkLst>
        </pc:spChg>
        <pc:spChg chg="add mod">
          <ac:chgData name="Sasikala Palanisamy" userId="845ca1d3-a2cb-41c9-ac23-3212a36db0ae" providerId="ADAL" clId="{9CD823EA-3CBD-4823-96D2-99D00199E8FD}" dt="2024-04-01T06:41:57.386" v="2772" actId="571"/>
          <ac:spMkLst>
            <pc:docMk/>
            <pc:sldMk cId="628984430" sldId="2147479420"/>
            <ac:spMk id="60" creationId="{B646DD94-70DD-4D04-887F-D64B18A1428C}"/>
          </ac:spMkLst>
        </pc:spChg>
        <pc:spChg chg="add mod">
          <ac:chgData name="Sasikala Palanisamy" userId="845ca1d3-a2cb-41c9-ac23-3212a36db0ae" providerId="ADAL" clId="{9CD823EA-3CBD-4823-96D2-99D00199E8FD}" dt="2024-04-01T06:41:59.716" v="2773" actId="571"/>
          <ac:spMkLst>
            <pc:docMk/>
            <pc:sldMk cId="628984430" sldId="2147479420"/>
            <ac:spMk id="61" creationId="{70E3CB99-1EAB-8767-D03C-6FE26A8B3B03}"/>
          </ac:spMkLst>
        </pc:spChg>
        <pc:spChg chg="add mod">
          <ac:chgData name="Sasikala Palanisamy" userId="845ca1d3-a2cb-41c9-ac23-3212a36db0ae" providerId="ADAL" clId="{9CD823EA-3CBD-4823-96D2-99D00199E8FD}" dt="2024-04-01T06:42:04.057" v="2774" actId="571"/>
          <ac:spMkLst>
            <pc:docMk/>
            <pc:sldMk cId="628984430" sldId="2147479420"/>
            <ac:spMk id="62" creationId="{ACDB022A-8DB5-7C17-5903-E68BC61404BD}"/>
          </ac:spMkLst>
        </pc:spChg>
        <pc:picChg chg="add del mod">
          <ac:chgData name="Sasikala Palanisamy" userId="845ca1d3-a2cb-41c9-ac23-3212a36db0ae" providerId="ADAL" clId="{9CD823EA-3CBD-4823-96D2-99D00199E8FD}" dt="2024-03-28T06:58:12.820" v="165" actId="21"/>
          <ac:picMkLst>
            <pc:docMk/>
            <pc:sldMk cId="628984430" sldId="2147479420"/>
            <ac:picMk id="4" creationId="{AA42A13F-C04E-563B-7B05-238AE43ABA66}"/>
          </ac:picMkLst>
        </pc:picChg>
      </pc:sldChg>
      <pc:sldChg chg="addSp delSp modSp add del mod ord addAnim delAnim modAnim">
        <pc:chgData name="Sasikala Palanisamy" userId="845ca1d3-a2cb-41c9-ac23-3212a36db0ae" providerId="ADAL" clId="{9CD823EA-3CBD-4823-96D2-99D00199E8FD}" dt="2024-04-01T06:16:02.364" v="2268" actId="47"/>
        <pc:sldMkLst>
          <pc:docMk/>
          <pc:sldMk cId="656332573" sldId="2147479421"/>
        </pc:sldMkLst>
        <pc:spChg chg="add del mod">
          <ac:chgData name="Sasikala Palanisamy" userId="845ca1d3-a2cb-41c9-ac23-3212a36db0ae" providerId="ADAL" clId="{9CD823EA-3CBD-4823-96D2-99D00199E8FD}" dt="2024-03-28T12:13:35.906" v="1868" actId="478"/>
          <ac:spMkLst>
            <pc:docMk/>
            <pc:sldMk cId="656332573" sldId="2147479421"/>
            <ac:spMk id="3" creationId="{B8876925-F4A5-F73D-9EF7-B9B2854BABE9}"/>
          </ac:spMkLst>
        </pc:spChg>
        <pc:spChg chg="mod">
          <ac:chgData name="Sasikala Palanisamy" userId="845ca1d3-a2cb-41c9-ac23-3212a36db0ae" providerId="ADAL" clId="{9CD823EA-3CBD-4823-96D2-99D00199E8FD}" dt="2024-03-28T12:13:28.853" v="1865" actId="571"/>
          <ac:spMkLst>
            <pc:docMk/>
            <pc:sldMk cId="656332573" sldId="2147479421"/>
            <ac:spMk id="6" creationId="{504147FE-1EF3-814A-11A8-2968F6192A73}"/>
          </ac:spMkLst>
        </pc:spChg>
        <pc:spChg chg="add del mod">
          <ac:chgData name="Sasikala Palanisamy" userId="845ca1d3-a2cb-41c9-ac23-3212a36db0ae" providerId="ADAL" clId="{9CD823EA-3CBD-4823-96D2-99D00199E8FD}" dt="2024-03-28T08:24:00.706" v="556" actId="478"/>
          <ac:spMkLst>
            <pc:docMk/>
            <pc:sldMk cId="656332573" sldId="2147479421"/>
            <ac:spMk id="6" creationId="{F89FE6E5-21AC-F506-1E54-F8DD2F7B971A}"/>
          </ac:spMkLst>
        </pc:spChg>
        <pc:spChg chg="add mod">
          <ac:chgData name="Sasikala Palanisamy" userId="845ca1d3-a2cb-41c9-ac23-3212a36db0ae" providerId="ADAL" clId="{9CD823EA-3CBD-4823-96D2-99D00199E8FD}" dt="2024-03-28T11:13:00.458" v="1775" actId="164"/>
          <ac:spMkLst>
            <pc:docMk/>
            <pc:sldMk cId="656332573" sldId="2147479421"/>
            <ac:spMk id="9" creationId="{E252622D-4F7C-A412-4637-8285B7EFA06E}"/>
          </ac:spMkLst>
        </pc:spChg>
        <pc:spChg chg="add mod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0" creationId="{446C3415-FC39-0EB0-E72E-C591563E10E4}"/>
          </ac:spMkLst>
        </pc:spChg>
        <pc:spChg chg="mod">
          <ac:chgData name="Sasikala Palanisamy" userId="845ca1d3-a2cb-41c9-ac23-3212a36db0ae" providerId="ADAL" clId="{9CD823EA-3CBD-4823-96D2-99D00199E8FD}" dt="2024-03-28T12:13:28.853" v="1865" actId="571"/>
          <ac:spMkLst>
            <pc:docMk/>
            <pc:sldMk cId="656332573" sldId="2147479421"/>
            <ac:spMk id="10" creationId="{8662EFC3-E458-8C32-FE05-375D14E9196F}"/>
          </ac:spMkLst>
        </pc:spChg>
        <pc:spChg chg="add mod">
          <ac:chgData name="Sasikala Palanisamy" userId="845ca1d3-a2cb-41c9-ac23-3212a36db0ae" providerId="ADAL" clId="{9CD823EA-3CBD-4823-96D2-99D00199E8FD}" dt="2024-03-28T11:13:07.858" v="1777" actId="164"/>
          <ac:spMkLst>
            <pc:docMk/>
            <pc:sldMk cId="656332573" sldId="2147479421"/>
            <ac:spMk id="12" creationId="{5401890A-920D-E753-8DDE-FC077193B78A}"/>
          </ac:spMkLst>
        </pc:spChg>
        <pc:spChg chg="add mod">
          <ac:chgData name="Sasikala Palanisamy" userId="845ca1d3-a2cb-41c9-ac23-3212a36db0ae" providerId="ADAL" clId="{9CD823EA-3CBD-4823-96D2-99D00199E8FD}" dt="2024-03-28T11:13:10.403" v="1778" actId="164"/>
          <ac:spMkLst>
            <pc:docMk/>
            <pc:sldMk cId="656332573" sldId="2147479421"/>
            <ac:spMk id="15" creationId="{54319030-A462-0516-63CF-38778D1C49E5}"/>
          </ac:spMkLst>
        </pc:spChg>
        <pc:spChg chg="add mod">
          <ac:chgData name="Sasikala Palanisamy" userId="845ca1d3-a2cb-41c9-ac23-3212a36db0ae" providerId="ADAL" clId="{9CD823EA-3CBD-4823-96D2-99D00199E8FD}" dt="2024-04-01T06:04:10.366" v="2224" actId="403"/>
          <ac:spMkLst>
            <pc:docMk/>
            <pc:sldMk cId="656332573" sldId="2147479421"/>
            <ac:spMk id="17" creationId="{26674A32-54D6-FC61-A6F5-B5B23EE22E95}"/>
          </ac:spMkLst>
        </pc:spChg>
        <pc:spChg chg="add del mod">
          <ac:chgData name="Sasikala Palanisamy" userId="845ca1d3-a2cb-41c9-ac23-3212a36db0ae" providerId="ADAL" clId="{9CD823EA-3CBD-4823-96D2-99D00199E8FD}" dt="2024-04-01T04:50:59.242" v="2132" actId="478"/>
          <ac:spMkLst>
            <pc:docMk/>
            <pc:sldMk cId="656332573" sldId="2147479421"/>
            <ac:spMk id="17" creationId="{BCA5A157-5A55-06FA-B733-362DCB62EB7E}"/>
          </ac:spMkLst>
        </pc:spChg>
        <pc:spChg chg="add mod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8" creationId="{0A35562F-8418-144E-BA87-8E75F0C022CF}"/>
          </ac:spMkLst>
        </pc:spChg>
        <pc:spChg chg="add mod">
          <ac:chgData name="Sasikala Palanisamy" userId="845ca1d3-a2cb-41c9-ac23-3212a36db0ae" providerId="ADAL" clId="{9CD823EA-3CBD-4823-96D2-99D00199E8FD}" dt="2024-04-01T04:57:02.986" v="2211" actId="20577"/>
          <ac:spMkLst>
            <pc:docMk/>
            <pc:sldMk cId="656332573" sldId="2147479421"/>
            <ac:spMk id="19" creationId="{392C977C-5FCA-E8DA-AABE-AC4590F3DBB9}"/>
          </ac:spMkLst>
        </pc:spChg>
        <pc:spChg chg="mod">
          <ac:chgData name="Sasikala Palanisamy" userId="845ca1d3-a2cb-41c9-ac23-3212a36db0ae" providerId="ADAL" clId="{9CD823EA-3CBD-4823-96D2-99D00199E8FD}" dt="2024-03-28T12:13:29.590" v="1866" actId="571"/>
          <ac:spMkLst>
            <pc:docMk/>
            <pc:sldMk cId="656332573" sldId="2147479421"/>
            <ac:spMk id="19" creationId="{90E2F33A-DD38-8B77-2D5C-D2632CC85202}"/>
          </ac:spMkLst>
        </pc:spChg>
        <pc:spChg chg="add del mod">
          <ac:chgData name="Sasikala Palanisamy" userId="845ca1d3-a2cb-41c9-ac23-3212a36db0ae" providerId="ADAL" clId="{9CD823EA-3CBD-4823-96D2-99D00199E8FD}" dt="2024-03-28T12:13:32.077" v="1867" actId="478"/>
          <ac:spMkLst>
            <pc:docMk/>
            <pc:sldMk cId="656332573" sldId="2147479421"/>
            <ac:spMk id="20" creationId="{53CD42CF-EA87-DF73-F0F1-5C575785F173}"/>
          </ac:spMkLst>
        </pc:spChg>
        <pc:spChg chg="add mod">
          <ac:chgData name="Sasikala Palanisamy" userId="845ca1d3-a2cb-41c9-ac23-3212a36db0ae" providerId="ADAL" clId="{9CD823EA-3CBD-4823-96D2-99D00199E8FD}" dt="2024-03-28T11:13:13.942" v="1780" actId="164"/>
          <ac:spMkLst>
            <pc:docMk/>
            <pc:sldMk cId="656332573" sldId="2147479421"/>
            <ac:spMk id="21" creationId="{87F4A23B-AB36-C059-C3E5-5419FEBEE546}"/>
          </ac:spMkLst>
        </pc:spChg>
        <pc:spChg chg="mod">
          <ac:chgData name="Sasikala Palanisamy" userId="845ca1d3-a2cb-41c9-ac23-3212a36db0ae" providerId="ADAL" clId="{9CD823EA-3CBD-4823-96D2-99D00199E8FD}" dt="2024-03-28T12:13:29.590" v="1866" actId="571"/>
          <ac:spMkLst>
            <pc:docMk/>
            <pc:sldMk cId="656332573" sldId="2147479421"/>
            <ac:spMk id="24" creationId="{13CBE797-741C-7E9D-514F-951B9255EA8F}"/>
          </ac:spMkLst>
        </pc:spChg>
        <pc:spChg chg="add mod">
          <ac:chgData name="Sasikala Palanisamy" userId="845ca1d3-a2cb-41c9-ac23-3212a36db0ae" providerId="ADAL" clId="{9CD823EA-3CBD-4823-96D2-99D00199E8FD}" dt="2024-03-28T11:13:22.110" v="1781" actId="164"/>
          <ac:spMkLst>
            <pc:docMk/>
            <pc:sldMk cId="656332573" sldId="2147479421"/>
            <ac:spMk id="25" creationId="{487AD618-EE64-4D41-0831-2127531AC4C6}"/>
          </ac:spMkLst>
        </pc:spChg>
        <pc:spChg chg="mod">
          <ac:chgData name="Sasikala Palanisamy" userId="845ca1d3-a2cb-41c9-ac23-3212a36db0ae" providerId="ADAL" clId="{9CD823EA-3CBD-4823-96D2-99D00199E8FD}" dt="2024-03-28T12:13:29.590" v="1866" actId="571"/>
          <ac:spMkLst>
            <pc:docMk/>
            <pc:sldMk cId="656332573" sldId="2147479421"/>
            <ac:spMk id="28" creationId="{EA22E978-BA05-D2B7-7F2C-477B0CF8AA06}"/>
          </ac:spMkLst>
        </pc:spChg>
        <pc:spChg chg="add mod">
          <ac:chgData name="Sasikala Palanisamy" userId="845ca1d3-a2cb-41c9-ac23-3212a36db0ae" providerId="ADAL" clId="{9CD823EA-3CBD-4823-96D2-99D00199E8FD}" dt="2024-03-28T12:15:00.002" v="1911" actId="571"/>
          <ac:spMkLst>
            <pc:docMk/>
            <pc:sldMk cId="656332573" sldId="2147479421"/>
            <ac:spMk id="30" creationId="{BFBD3921-6112-C70A-9B1D-1B2B8473036E}"/>
          </ac:spMkLst>
        </pc:spChg>
        <pc:spChg chg="mod">
          <ac:chgData name="Sasikala Palanisamy" userId="845ca1d3-a2cb-41c9-ac23-3212a36db0ae" providerId="ADAL" clId="{9CD823EA-3CBD-4823-96D2-99D00199E8FD}" dt="2024-03-28T12:15:00.002" v="1911" actId="571"/>
          <ac:spMkLst>
            <pc:docMk/>
            <pc:sldMk cId="656332573" sldId="2147479421"/>
            <ac:spMk id="33" creationId="{25EBD848-B4F1-80C1-EDE2-641041E322A3}"/>
          </ac:spMkLst>
        </pc:spChg>
        <pc:spChg chg="add mod">
          <ac:chgData name="Sasikala Palanisamy" userId="845ca1d3-a2cb-41c9-ac23-3212a36db0ae" providerId="ADAL" clId="{9CD823EA-3CBD-4823-96D2-99D00199E8FD}" dt="2024-03-28T12:15:00.002" v="1911" actId="571"/>
          <ac:spMkLst>
            <pc:docMk/>
            <pc:sldMk cId="656332573" sldId="2147479421"/>
            <ac:spMk id="34" creationId="{E91AD118-6663-8AF2-DF0D-E9EF8963F4E8}"/>
          </ac:spMkLst>
        </pc:spChg>
        <pc:spChg chg="mod">
          <ac:chgData name="Sasikala Palanisamy" userId="845ca1d3-a2cb-41c9-ac23-3212a36db0ae" providerId="ADAL" clId="{9CD823EA-3CBD-4823-96D2-99D00199E8FD}" dt="2024-03-28T12:15:00.002" v="1911" actId="571"/>
          <ac:spMkLst>
            <pc:docMk/>
            <pc:sldMk cId="656332573" sldId="2147479421"/>
            <ac:spMk id="37" creationId="{02AC0575-F869-CA2E-4305-97E1B1A3430F}"/>
          </ac:spMkLst>
        </pc:spChg>
        <pc:spChg chg="add mod">
          <ac:chgData name="Sasikala Palanisamy" userId="845ca1d3-a2cb-41c9-ac23-3212a36db0ae" providerId="ADAL" clId="{9CD823EA-3CBD-4823-96D2-99D00199E8FD}" dt="2024-03-28T11:15:28.560" v="1815" actId="164"/>
          <ac:spMkLst>
            <pc:docMk/>
            <pc:sldMk cId="656332573" sldId="2147479421"/>
            <ac:spMk id="38" creationId="{0F222BCD-7FF0-CB12-814C-0E806A2E99A8}"/>
          </ac:spMkLst>
        </pc:spChg>
        <pc:spChg chg="add del">
          <ac:chgData name="Sasikala Palanisamy" userId="845ca1d3-a2cb-41c9-ac23-3212a36db0ae" providerId="ADAL" clId="{9CD823EA-3CBD-4823-96D2-99D00199E8FD}" dt="2024-03-28T08:45:46.438" v="614" actId="21"/>
          <ac:spMkLst>
            <pc:docMk/>
            <pc:sldMk cId="656332573" sldId="2147479421"/>
            <ac:spMk id="39" creationId="{F576D99D-D2A0-CC03-4407-5F5C6EF9AE6A}"/>
          </ac:spMkLst>
        </pc:spChg>
        <pc:spChg chg="add mod">
          <ac:chgData name="Sasikala Palanisamy" userId="845ca1d3-a2cb-41c9-ac23-3212a36db0ae" providerId="ADAL" clId="{9CD823EA-3CBD-4823-96D2-99D00199E8FD}" dt="2024-03-28T12:15:06.841" v="1913" actId="571"/>
          <ac:spMkLst>
            <pc:docMk/>
            <pc:sldMk cId="656332573" sldId="2147479421"/>
            <ac:spMk id="40" creationId="{AE76417A-BFF3-B537-2F86-B4525F27A8E7}"/>
          </ac:spMkLst>
        </pc:spChg>
        <pc:spChg chg="add del">
          <ac:chgData name="Sasikala Palanisamy" userId="845ca1d3-a2cb-41c9-ac23-3212a36db0ae" providerId="ADAL" clId="{9CD823EA-3CBD-4823-96D2-99D00199E8FD}" dt="2024-03-28T08:46:07.730" v="616" actId="478"/>
          <ac:spMkLst>
            <pc:docMk/>
            <pc:sldMk cId="656332573" sldId="2147479421"/>
            <ac:spMk id="40" creationId="{E7A1F8A7-7511-F086-36D7-D3931E08D07A}"/>
          </ac:spMkLst>
        </pc:spChg>
        <pc:spChg chg="add del mod">
          <ac:chgData name="Sasikala Palanisamy" userId="845ca1d3-a2cb-41c9-ac23-3212a36db0ae" providerId="ADAL" clId="{9CD823EA-3CBD-4823-96D2-99D00199E8FD}" dt="2024-03-28T08:48:11.987" v="655" actId="478"/>
          <ac:spMkLst>
            <pc:docMk/>
            <pc:sldMk cId="656332573" sldId="2147479421"/>
            <ac:spMk id="41" creationId="{342D5181-56F2-6689-449E-62FEA01F268F}"/>
          </ac:spMkLst>
        </pc:spChg>
        <pc:spChg chg="add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42" creationId="{70EADB0D-CBD5-6801-6552-075753F6070D}"/>
          </ac:spMkLst>
        </pc:spChg>
        <pc:spChg chg="add del mod">
          <ac:chgData name="Sasikala Palanisamy" userId="845ca1d3-a2cb-41c9-ac23-3212a36db0ae" providerId="ADAL" clId="{9CD823EA-3CBD-4823-96D2-99D00199E8FD}" dt="2024-03-28T08:49:02.797" v="667" actId="478"/>
          <ac:spMkLst>
            <pc:docMk/>
            <pc:sldMk cId="656332573" sldId="2147479421"/>
            <ac:spMk id="43" creationId="{8109E2FD-E96A-5661-D2E1-7E839540F18F}"/>
          </ac:spMkLst>
        </pc:spChg>
        <pc:spChg chg="add del mod">
          <ac:chgData name="Sasikala Palanisamy" userId="845ca1d3-a2cb-41c9-ac23-3212a36db0ae" providerId="ADAL" clId="{9CD823EA-3CBD-4823-96D2-99D00199E8FD}" dt="2024-03-28T08:48:43.002" v="662" actId="478"/>
          <ac:spMkLst>
            <pc:docMk/>
            <pc:sldMk cId="656332573" sldId="2147479421"/>
            <ac:spMk id="44" creationId="{4C992C0D-D6DB-60E2-D78E-D4BF1C18190C}"/>
          </ac:spMkLst>
        </pc:spChg>
        <pc:spChg chg="mod">
          <ac:chgData name="Sasikala Palanisamy" userId="845ca1d3-a2cb-41c9-ac23-3212a36db0ae" providerId="ADAL" clId="{9CD823EA-3CBD-4823-96D2-99D00199E8FD}" dt="2024-03-28T12:15:06.841" v="1913" actId="571"/>
          <ac:spMkLst>
            <pc:docMk/>
            <pc:sldMk cId="656332573" sldId="2147479421"/>
            <ac:spMk id="44" creationId="{788D16AF-9850-87CC-E078-B23009B18CE9}"/>
          </ac:spMkLst>
        </pc:spChg>
        <pc:spChg chg="add mod">
          <ac:chgData name="Sasikala Palanisamy" userId="845ca1d3-a2cb-41c9-ac23-3212a36db0ae" providerId="ADAL" clId="{9CD823EA-3CBD-4823-96D2-99D00199E8FD}" dt="2024-03-28T12:15:06.841" v="1913" actId="571"/>
          <ac:spMkLst>
            <pc:docMk/>
            <pc:sldMk cId="656332573" sldId="2147479421"/>
            <ac:spMk id="45" creationId="{44B99797-A8AD-B49B-47AB-3B70C468B7EF}"/>
          </ac:spMkLst>
        </pc:spChg>
        <pc:spChg chg="add del mod">
          <ac:chgData name="Sasikala Palanisamy" userId="845ca1d3-a2cb-41c9-ac23-3212a36db0ae" providerId="ADAL" clId="{9CD823EA-3CBD-4823-96D2-99D00199E8FD}" dt="2024-03-28T10:45:02.592" v="1376" actId="478"/>
          <ac:spMkLst>
            <pc:docMk/>
            <pc:sldMk cId="656332573" sldId="2147479421"/>
            <ac:spMk id="45" creationId="{9D4FCEB3-BFB5-8D20-C867-DB79E6EB8556}"/>
          </ac:spMkLst>
        </pc:spChg>
        <pc:spChg chg="add mod">
          <ac:chgData name="Sasikala Palanisamy" userId="845ca1d3-a2cb-41c9-ac23-3212a36db0ae" providerId="ADAL" clId="{9CD823EA-3CBD-4823-96D2-99D00199E8FD}" dt="2024-03-28T12:23:24.234" v="1955" actId="165"/>
          <ac:spMkLst>
            <pc:docMk/>
            <pc:sldMk cId="656332573" sldId="2147479421"/>
            <ac:spMk id="46" creationId="{69C9740A-ECE6-DB98-E97D-B0BC6E0445E8}"/>
          </ac:spMkLst>
        </pc:spChg>
        <pc:spChg chg="add mod">
          <ac:chgData name="Sasikala Palanisamy" userId="845ca1d3-a2cb-41c9-ac23-3212a36db0ae" providerId="ADAL" clId="{9CD823EA-3CBD-4823-96D2-99D00199E8FD}" dt="2024-03-28T12:15:06.841" v="1913" actId="571"/>
          <ac:spMkLst>
            <pc:docMk/>
            <pc:sldMk cId="656332573" sldId="2147479421"/>
            <ac:spMk id="47" creationId="{234B0FEC-CF5E-CA18-F687-AA1ADBCFE7B0}"/>
          </ac:spMkLst>
        </pc:spChg>
        <pc:spChg chg="add del">
          <ac:chgData name="Sasikala Palanisamy" userId="845ca1d3-a2cb-41c9-ac23-3212a36db0ae" providerId="ADAL" clId="{9CD823EA-3CBD-4823-96D2-99D00199E8FD}" dt="2024-03-28T09:23:20.803" v="704" actId="22"/>
          <ac:spMkLst>
            <pc:docMk/>
            <pc:sldMk cId="656332573" sldId="2147479421"/>
            <ac:spMk id="48" creationId="{66BFBD6B-62AA-B3E3-9B40-67B3CA678384}"/>
          </ac:spMkLst>
        </pc:spChg>
        <pc:spChg chg="add mod topLvl">
          <ac:chgData name="Sasikala Palanisamy" userId="845ca1d3-a2cb-41c9-ac23-3212a36db0ae" providerId="ADAL" clId="{9CD823EA-3CBD-4823-96D2-99D00199E8FD}" dt="2024-03-28T12:41:52.172" v="2077" actId="164"/>
          <ac:spMkLst>
            <pc:docMk/>
            <pc:sldMk cId="656332573" sldId="2147479421"/>
            <ac:spMk id="49" creationId="{3D1B4547-B6A4-B949-A0EB-55216ABB898C}"/>
          </ac:spMkLst>
        </pc:spChg>
        <pc:spChg chg="add mod">
          <ac:chgData name="Sasikala Palanisamy" userId="845ca1d3-a2cb-41c9-ac23-3212a36db0ae" providerId="ADAL" clId="{9CD823EA-3CBD-4823-96D2-99D00199E8FD}" dt="2024-03-28T12:40:07.722" v="2059" actId="1076"/>
          <ac:spMkLst>
            <pc:docMk/>
            <pc:sldMk cId="656332573" sldId="2147479421"/>
            <ac:spMk id="50" creationId="{CDC5F327-55CC-B812-6BC9-647519B7B45C}"/>
          </ac:spMkLst>
        </pc:spChg>
        <pc:spChg chg="add mod topLvl">
          <ac:chgData name="Sasikala Palanisamy" userId="845ca1d3-a2cb-41c9-ac23-3212a36db0ae" providerId="ADAL" clId="{9CD823EA-3CBD-4823-96D2-99D00199E8FD}" dt="2024-03-28T12:41:52.172" v="2077" actId="164"/>
          <ac:spMkLst>
            <pc:docMk/>
            <pc:sldMk cId="656332573" sldId="2147479421"/>
            <ac:spMk id="51" creationId="{4748FFE8-249F-D589-A2C6-4E5E5D89FE72}"/>
          </ac:spMkLst>
        </pc:spChg>
        <pc:spChg chg="add mod">
          <ac:chgData name="Sasikala Palanisamy" userId="845ca1d3-a2cb-41c9-ac23-3212a36db0ae" providerId="ADAL" clId="{9CD823EA-3CBD-4823-96D2-99D00199E8FD}" dt="2024-03-28T12:23:24.234" v="1955" actId="165"/>
          <ac:spMkLst>
            <pc:docMk/>
            <pc:sldMk cId="656332573" sldId="2147479421"/>
            <ac:spMk id="52" creationId="{ADDA3EA1-74B4-C9E1-D146-8F23786157AC}"/>
          </ac:spMkLst>
        </pc:spChg>
        <pc:spChg chg="add mod">
          <ac:chgData name="Sasikala Palanisamy" userId="845ca1d3-a2cb-41c9-ac23-3212a36db0ae" providerId="ADAL" clId="{9CD823EA-3CBD-4823-96D2-99D00199E8FD}" dt="2024-03-28T12:23:24.234" v="1955" actId="165"/>
          <ac:spMkLst>
            <pc:docMk/>
            <pc:sldMk cId="656332573" sldId="2147479421"/>
            <ac:spMk id="54" creationId="{F27A3EA6-D959-D0E6-BBB1-7D2E4D8473EF}"/>
          </ac:spMkLst>
        </pc:spChg>
        <pc:spChg chg="mod">
          <ac:chgData name="Sasikala Palanisamy" userId="845ca1d3-a2cb-41c9-ac23-3212a36db0ae" providerId="ADAL" clId="{9CD823EA-3CBD-4823-96D2-99D00199E8FD}" dt="2024-03-28T12:15:06.841" v="1913" actId="571"/>
          <ac:spMkLst>
            <pc:docMk/>
            <pc:sldMk cId="656332573" sldId="2147479421"/>
            <ac:spMk id="55" creationId="{C5775751-AB3C-A9A1-F04B-B4D0974812FD}"/>
          </ac:spMkLst>
        </pc:spChg>
        <pc:spChg chg="add">
          <ac:chgData name="Sasikala Palanisamy" userId="845ca1d3-a2cb-41c9-ac23-3212a36db0ae" providerId="ADAL" clId="{9CD823EA-3CBD-4823-96D2-99D00199E8FD}" dt="2024-03-28T09:26:44.863" v="740"/>
          <ac:spMkLst>
            <pc:docMk/>
            <pc:sldMk cId="656332573" sldId="2147479421"/>
            <ac:spMk id="55" creationId="{E9567205-C24A-2DAB-93BD-2599F60F1FD6}"/>
          </ac:spMkLst>
        </pc:spChg>
        <pc:spChg chg="add del mod topLvl">
          <ac:chgData name="Sasikala Palanisamy" userId="845ca1d3-a2cb-41c9-ac23-3212a36db0ae" providerId="ADAL" clId="{9CD823EA-3CBD-4823-96D2-99D00199E8FD}" dt="2024-03-28T12:41:52.172" v="2077" actId="164"/>
          <ac:spMkLst>
            <pc:docMk/>
            <pc:sldMk cId="656332573" sldId="2147479421"/>
            <ac:spMk id="56" creationId="{2E4F0088-6534-52A0-17A5-1FB2BC2D5E2F}"/>
          </ac:spMkLst>
        </pc:spChg>
        <pc:spChg chg="add mod topLvl">
          <ac:chgData name="Sasikala Palanisamy" userId="845ca1d3-a2cb-41c9-ac23-3212a36db0ae" providerId="ADAL" clId="{9CD823EA-3CBD-4823-96D2-99D00199E8FD}" dt="2024-04-01T04:52:21.047" v="2187" actId="478"/>
          <ac:spMkLst>
            <pc:docMk/>
            <pc:sldMk cId="656332573" sldId="2147479421"/>
            <ac:spMk id="59" creationId="{5279AB90-4FB6-20E9-95BD-DB6544030476}"/>
          </ac:spMkLst>
        </pc:spChg>
        <pc:spChg chg="add mod topLvl">
          <ac:chgData name="Sasikala Palanisamy" userId="845ca1d3-a2cb-41c9-ac23-3212a36db0ae" providerId="ADAL" clId="{9CD823EA-3CBD-4823-96D2-99D00199E8FD}" dt="2024-03-28T12:41:52.172" v="2077" actId="164"/>
          <ac:spMkLst>
            <pc:docMk/>
            <pc:sldMk cId="656332573" sldId="2147479421"/>
            <ac:spMk id="60" creationId="{D6A4E522-5488-6B0C-F288-3BCA49DB973A}"/>
          </ac:spMkLst>
        </pc:spChg>
        <pc:spChg chg="add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61" creationId="{68950252-AB6C-22C4-D75E-0ABB2C394418}"/>
          </ac:spMkLst>
        </pc:spChg>
        <pc:spChg chg="add mod">
          <ac:chgData name="Sasikala Palanisamy" userId="845ca1d3-a2cb-41c9-ac23-3212a36db0ae" providerId="ADAL" clId="{9CD823EA-3CBD-4823-96D2-99D00199E8FD}" dt="2024-03-28T12:38:11.695" v="2052" actId="1076"/>
          <ac:spMkLst>
            <pc:docMk/>
            <pc:sldMk cId="656332573" sldId="2147479421"/>
            <ac:spMk id="62" creationId="{521D5230-CF17-3E3D-F26F-6924317A72A7}"/>
          </ac:spMkLst>
        </pc:spChg>
        <pc:spChg chg="mod">
          <ac:chgData name="Sasikala Palanisamy" userId="845ca1d3-a2cb-41c9-ac23-3212a36db0ae" providerId="ADAL" clId="{9CD823EA-3CBD-4823-96D2-99D00199E8FD}" dt="2024-03-28T12:15:06.841" v="1913" actId="571"/>
          <ac:spMkLst>
            <pc:docMk/>
            <pc:sldMk cId="656332573" sldId="2147479421"/>
            <ac:spMk id="63" creationId="{B2BCC1BD-1C5A-D05A-B517-B36219287A9E}"/>
          </ac:spMkLst>
        </pc:spChg>
        <pc:spChg chg="add del mod">
          <ac:chgData name="Sasikala Palanisamy" userId="845ca1d3-a2cb-41c9-ac23-3212a36db0ae" providerId="ADAL" clId="{9CD823EA-3CBD-4823-96D2-99D00199E8FD}" dt="2024-03-28T10:08:08.859" v="999" actId="478"/>
          <ac:spMkLst>
            <pc:docMk/>
            <pc:sldMk cId="656332573" sldId="2147479421"/>
            <ac:spMk id="1024" creationId="{11CA169B-F32E-E61F-B55C-6E286262EE5E}"/>
          </ac:spMkLst>
        </pc:spChg>
        <pc:spChg chg="add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1025" creationId="{991B7195-F0D5-BF2D-736C-506F30980469}"/>
          </ac:spMkLst>
        </pc:spChg>
        <pc:spChg chg="add">
          <ac:chgData name="Sasikala Palanisamy" userId="845ca1d3-a2cb-41c9-ac23-3212a36db0ae" providerId="ADAL" clId="{9CD823EA-3CBD-4823-96D2-99D00199E8FD}" dt="2024-03-28T09:56:17.464" v="935"/>
          <ac:spMkLst>
            <pc:docMk/>
            <pc:sldMk cId="656332573" sldId="2147479421"/>
            <ac:spMk id="1027" creationId="{E031C529-C7F7-291A-A148-013329CADC40}"/>
          </ac:spMkLst>
        </pc:spChg>
        <pc:spChg chg="add">
          <ac:chgData name="Sasikala Palanisamy" userId="845ca1d3-a2cb-41c9-ac23-3212a36db0ae" providerId="ADAL" clId="{9CD823EA-3CBD-4823-96D2-99D00199E8FD}" dt="2024-03-28T09:56:23.448" v="936"/>
          <ac:spMkLst>
            <pc:docMk/>
            <pc:sldMk cId="656332573" sldId="2147479421"/>
            <ac:spMk id="1029" creationId="{C18871D5-FD53-B317-EA34-40F26725CB33}"/>
          </ac:spMkLst>
        </pc:spChg>
        <pc:spChg chg="add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1033" creationId="{647BCE4C-4B47-3C81-256A-C166CFEA1D3B}"/>
          </ac:spMkLst>
        </pc:spChg>
        <pc:spChg chg="add mod">
          <ac:chgData name="Sasikala Palanisamy" userId="845ca1d3-a2cb-41c9-ac23-3212a36db0ae" providerId="ADAL" clId="{9CD823EA-3CBD-4823-96D2-99D00199E8FD}" dt="2024-03-28T12:26:40.124" v="1979" actId="165"/>
          <ac:spMkLst>
            <pc:docMk/>
            <pc:sldMk cId="656332573" sldId="2147479421"/>
            <ac:spMk id="1036" creationId="{4D6B9903-30A9-9D90-5D79-736B6D70E4C9}"/>
          </ac:spMkLst>
        </pc:spChg>
        <pc:spChg chg="add del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1037" creationId="{FFD4A6EC-B4B7-186E-6E37-9FD8EC565F9B}"/>
          </ac:spMkLst>
        </pc:spChg>
        <pc:spChg chg="add mod">
          <ac:chgData name="Sasikala Palanisamy" userId="845ca1d3-a2cb-41c9-ac23-3212a36db0ae" providerId="ADAL" clId="{9CD823EA-3CBD-4823-96D2-99D00199E8FD}" dt="2024-03-28T12:26:40.124" v="1979" actId="165"/>
          <ac:spMkLst>
            <pc:docMk/>
            <pc:sldMk cId="656332573" sldId="2147479421"/>
            <ac:spMk id="1039" creationId="{C642DF9A-9AE7-0368-C21E-A0B80BD402DE}"/>
          </ac:spMkLst>
        </pc:spChg>
        <pc:spChg chg="add del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1043" creationId="{9EBE23F4-44FB-28B9-A991-946C02950265}"/>
          </ac:spMkLst>
        </pc:spChg>
        <pc:spChg chg="add mod">
          <ac:chgData name="Sasikala Palanisamy" userId="845ca1d3-a2cb-41c9-ac23-3212a36db0ae" providerId="ADAL" clId="{9CD823EA-3CBD-4823-96D2-99D00199E8FD}" dt="2024-03-28T12:26:40.124" v="1979" actId="165"/>
          <ac:spMkLst>
            <pc:docMk/>
            <pc:sldMk cId="656332573" sldId="2147479421"/>
            <ac:spMk id="1044" creationId="{158B4A00-8C7E-E900-E68E-76643093D86D}"/>
          </ac:spMkLst>
        </pc:spChg>
        <pc:spChg chg="add mod">
          <ac:chgData name="Sasikala Palanisamy" userId="845ca1d3-a2cb-41c9-ac23-3212a36db0ae" providerId="ADAL" clId="{9CD823EA-3CBD-4823-96D2-99D00199E8FD}" dt="2024-03-28T12:26:40.124" v="1979" actId="165"/>
          <ac:spMkLst>
            <pc:docMk/>
            <pc:sldMk cId="656332573" sldId="2147479421"/>
            <ac:spMk id="1045" creationId="{57241AD3-B683-1A7D-C01F-DB71D6FA1368}"/>
          </ac:spMkLst>
        </pc:spChg>
        <pc:spChg chg="add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1047" creationId="{8E8222F9-5B99-4921-3519-29FA83DFFFF9}"/>
          </ac:spMkLst>
        </pc:spChg>
        <pc:spChg chg="add mod">
          <ac:chgData name="Sasikala Palanisamy" userId="845ca1d3-a2cb-41c9-ac23-3212a36db0ae" providerId="ADAL" clId="{9CD823EA-3CBD-4823-96D2-99D00199E8FD}" dt="2024-03-28T12:26:40.124" v="1979" actId="165"/>
          <ac:spMkLst>
            <pc:docMk/>
            <pc:sldMk cId="656332573" sldId="2147479421"/>
            <ac:spMk id="1049" creationId="{B63C9D04-AA09-5228-5CE3-BBD4FB2E444F}"/>
          </ac:spMkLst>
        </pc:spChg>
        <pc:spChg chg="add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1050" creationId="{7817E1D2-270E-9487-94AF-3B2420ED4F7F}"/>
          </ac:spMkLst>
        </pc:spChg>
        <pc:spChg chg="add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1051" creationId="{E1AEAD31-2300-8FAA-74BA-AA2BB87C82B9}"/>
          </ac:spMkLst>
        </pc:spChg>
        <pc:spChg chg="add mod">
          <ac:chgData name="Sasikala Palanisamy" userId="845ca1d3-a2cb-41c9-ac23-3212a36db0ae" providerId="ADAL" clId="{9CD823EA-3CBD-4823-96D2-99D00199E8FD}" dt="2024-03-28T12:44:21.756" v="2096" actId="1076"/>
          <ac:spMkLst>
            <pc:docMk/>
            <pc:sldMk cId="656332573" sldId="2147479421"/>
            <ac:spMk id="1053" creationId="{45944DF8-06AF-E729-8561-B16C02841DFE}"/>
          </ac:spMkLst>
        </pc:spChg>
        <pc:spChg chg="add del mod">
          <ac:chgData name="Sasikala Palanisamy" userId="845ca1d3-a2cb-41c9-ac23-3212a36db0ae" providerId="ADAL" clId="{9CD823EA-3CBD-4823-96D2-99D00199E8FD}" dt="2024-03-28T10:08:05.565" v="996" actId="478"/>
          <ac:spMkLst>
            <pc:docMk/>
            <pc:sldMk cId="656332573" sldId="2147479421"/>
            <ac:spMk id="1055" creationId="{299004CC-2E3D-393D-198E-4C5E1B258299}"/>
          </ac:spMkLst>
        </pc:spChg>
        <pc:spChg chg="add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1057" creationId="{AE81D530-ADD8-59A8-5AE7-FD6ABE81F78C}"/>
          </ac:spMkLst>
        </pc:spChg>
        <pc:spChg chg="add mod">
          <ac:chgData name="Sasikala Palanisamy" userId="845ca1d3-a2cb-41c9-ac23-3212a36db0ae" providerId="ADAL" clId="{9CD823EA-3CBD-4823-96D2-99D00199E8FD}" dt="2024-03-28T12:38:06.166" v="2051" actId="1076"/>
          <ac:spMkLst>
            <pc:docMk/>
            <pc:sldMk cId="656332573" sldId="2147479421"/>
            <ac:spMk id="1059" creationId="{643CFF95-4ACB-70AD-08ED-469F830B84A3}"/>
          </ac:spMkLst>
        </pc:spChg>
        <pc:spChg chg="add mod">
          <ac:chgData name="Sasikala Palanisamy" userId="845ca1d3-a2cb-41c9-ac23-3212a36db0ae" providerId="ADAL" clId="{9CD823EA-3CBD-4823-96D2-99D00199E8FD}" dt="2024-03-28T12:44:04.568" v="2094" actId="1076"/>
          <ac:spMkLst>
            <pc:docMk/>
            <pc:sldMk cId="656332573" sldId="2147479421"/>
            <ac:spMk id="1060" creationId="{BC47A7FF-2DEE-7E9E-85E6-03106FDD69B3}"/>
          </ac:spMkLst>
        </pc:spChg>
        <pc:spChg chg="add mod">
          <ac:chgData name="Sasikala Palanisamy" userId="845ca1d3-a2cb-41c9-ac23-3212a36db0ae" providerId="ADAL" clId="{9CD823EA-3CBD-4823-96D2-99D00199E8FD}" dt="2024-03-28T12:19:24.705" v="1940" actId="1076"/>
          <ac:spMkLst>
            <pc:docMk/>
            <pc:sldMk cId="656332573" sldId="2147479421"/>
            <ac:spMk id="1061" creationId="{BDBB3A3B-6E5D-C0C5-2174-99C5E3BEDECC}"/>
          </ac:spMkLst>
        </pc:spChg>
        <pc:spChg chg="add del mod">
          <ac:chgData name="Sasikala Palanisamy" userId="845ca1d3-a2cb-41c9-ac23-3212a36db0ae" providerId="ADAL" clId="{9CD823EA-3CBD-4823-96D2-99D00199E8FD}" dt="2024-03-28T10:09:03.798" v="1008" actId="478"/>
          <ac:spMkLst>
            <pc:docMk/>
            <pc:sldMk cId="656332573" sldId="2147479421"/>
            <ac:spMk id="1065" creationId="{4FB383E3-82FF-E152-47BE-8E4B4B07673D}"/>
          </ac:spMkLst>
        </pc:spChg>
        <pc:spChg chg="add">
          <ac:chgData name="Sasikala Palanisamy" userId="845ca1d3-a2cb-41c9-ac23-3212a36db0ae" providerId="ADAL" clId="{9CD823EA-3CBD-4823-96D2-99D00199E8FD}" dt="2024-03-28T10:12:25.002" v="1009"/>
          <ac:spMkLst>
            <pc:docMk/>
            <pc:sldMk cId="656332573" sldId="2147479421"/>
            <ac:spMk id="1066" creationId="{23962EEA-8609-D06D-2C14-A97F51203617}"/>
          </ac:spMkLst>
        </pc:spChg>
        <pc:spChg chg="add del mod">
          <ac:chgData name="Sasikala Palanisamy" userId="845ca1d3-a2cb-41c9-ac23-3212a36db0ae" providerId="ADAL" clId="{9CD823EA-3CBD-4823-96D2-99D00199E8FD}" dt="2024-03-28T10:13:06.281" v="1024" actId="478"/>
          <ac:spMkLst>
            <pc:docMk/>
            <pc:sldMk cId="656332573" sldId="2147479421"/>
            <ac:spMk id="1068" creationId="{D6E5E452-0EB6-C929-6A21-8280F2E5047E}"/>
          </ac:spMkLst>
        </pc:spChg>
        <pc:spChg chg="add del mod">
          <ac:chgData name="Sasikala Palanisamy" userId="845ca1d3-a2cb-41c9-ac23-3212a36db0ae" providerId="ADAL" clId="{9CD823EA-3CBD-4823-96D2-99D00199E8FD}" dt="2024-03-28T10:14:59.294" v="1032" actId="478"/>
          <ac:spMkLst>
            <pc:docMk/>
            <pc:sldMk cId="656332573" sldId="2147479421"/>
            <ac:spMk id="1069" creationId="{766E748A-C025-819C-C9A6-D844FAB5EBF8}"/>
          </ac:spMkLst>
        </pc:spChg>
        <pc:spChg chg="add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1070" creationId="{92B94D43-BC17-598B-6363-C546F26E9C7B}"/>
          </ac:spMkLst>
        </pc:spChg>
        <pc:spChg chg="add del mod">
          <ac:chgData name="Sasikala Palanisamy" userId="845ca1d3-a2cb-41c9-ac23-3212a36db0ae" providerId="ADAL" clId="{9CD823EA-3CBD-4823-96D2-99D00199E8FD}" dt="2024-03-28T10:42:45.421" v="1283" actId="478"/>
          <ac:spMkLst>
            <pc:docMk/>
            <pc:sldMk cId="656332573" sldId="2147479421"/>
            <ac:spMk id="1071" creationId="{66F9D7FC-C703-8A79-7E60-8DDE75B73F4F}"/>
          </ac:spMkLst>
        </pc:spChg>
        <pc:spChg chg="add del mod topLvl">
          <ac:chgData name="Sasikala Palanisamy" userId="845ca1d3-a2cb-41c9-ac23-3212a36db0ae" providerId="ADAL" clId="{9CD823EA-3CBD-4823-96D2-99D00199E8FD}" dt="2024-03-28T11:35:04.954" v="1842" actId="478"/>
          <ac:spMkLst>
            <pc:docMk/>
            <pc:sldMk cId="656332573" sldId="2147479421"/>
            <ac:spMk id="1072" creationId="{21BBB019-2EBD-B12E-7AB3-60B53EEDF223}"/>
          </ac:spMkLst>
        </pc:spChg>
        <pc:spChg chg="add del mod">
          <ac:chgData name="Sasikala Palanisamy" userId="845ca1d3-a2cb-41c9-ac23-3212a36db0ae" providerId="ADAL" clId="{9CD823EA-3CBD-4823-96D2-99D00199E8FD}" dt="2024-03-28T11:02:20.544" v="1590" actId="478"/>
          <ac:spMkLst>
            <pc:docMk/>
            <pc:sldMk cId="656332573" sldId="2147479421"/>
            <ac:spMk id="1073" creationId="{A8C7B7C4-C487-882C-1F48-1DA90FDAC9E7}"/>
          </ac:spMkLst>
        </pc:spChg>
        <pc:spChg chg="add mod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074" creationId="{41CF49BC-21F1-B96D-B6CE-38175D2049D8}"/>
          </ac:spMkLst>
        </pc:spChg>
        <pc:spChg chg="add del mod">
          <ac:chgData name="Sasikala Palanisamy" userId="845ca1d3-a2cb-41c9-ac23-3212a36db0ae" providerId="ADAL" clId="{9CD823EA-3CBD-4823-96D2-99D00199E8FD}" dt="2024-03-28T10:26:16.664" v="1203" actId="478"/>
          <ac:spMkLst>
            <pc:docMk/>
            <pc:sldMk cId="656332573" sldId="2147479421"/>
            <ac:spMk id="1137" creationId="{EFD1E7DF-783A-98A3-305C-1F9CEE4ACE0A}"/>
          </ac:spMkLst>
        </pc:spChg>
        <pc:spChg chg="add del mod">
          <ac:chgData name="Sasikala Palanisamy" userId="845ca1d3-a2cb-41c9-ac23-3212a36db0ae" providerId="ADAL" clId="{9CD823EA-3CBD-4823-96D2-99D00199E8FD}" dt="2024-03-28T10:26:36.649" v="1206" actId="478"/>
          <ac:spMkLst>
            <pc:docMk/>
            <pc:sldMk cId="656332573" sldId="2147479421"/>
            <ac:spMk id="1138" creationId="{EE34D684-D1A2-7182-C458-C09E925AC1B2}"/>
          </ac:spMkLst>
        </pc:spChg>
        <pc:spChg chg="add del">
          <ac:chgData name="Sasikala Palanisamy" userId="845ca1d3-a2cb-41c9-ac23-3212a36db0ae" providerId="ADAL" clId="{9CD823EA-3CBD-4823-96D2-99D00199E8FD}" dt="2024-03-28T10:26:52.767" v="1208" actId="478"/>
          <ac:spMkLst>
            <pc:docMk/>
            <pc:sldMk cId="656332573" sldId="2147479421"/>
            <ac:spMk id="1139" creationId="{FB5566F2-C1CA-307B-F234-66D875B0A574}"/>
          </ac:spMkLst>
        </pc:spChg>
        <pc:spChg chg="add del mod">
          <ac:chgData name="Sasikala Palanisamy" userId="845ca1d3-a2cb-41c9-ac23-3212a36db0ae" providerId="ADAL" clId="{9CD823EA-3CBD-4823-96D2-99D00199E8FD}" dt="2024-03-28T10:27:10.316" v="1212" actId="478"/>
          <ac:spMkLst>
            <pc:docMk/>
            <pc:sldMk cId="656332573" sldId="2147479421"/>
            <ac:spMk id="1140" creationId="{56FEF1CC-9B36-1847-0701-921A7CF0A2D5}"/>
          </ac:spMkLst>
        </pc:spChg>
        <pc:spChg chg="add mod">
          <ac:chgData name="Sasikala Palanisamy" userId="845ca1d3-a2cb-41c9-ac23-3212a36db0ae" providerId="ADAL" clId="{9CD823EA-3CBD-4823-96D2-99D00199E8FD}" dt="2024-03-28T11:15:28.560" v="1815" actId="164"/>
          <ac:spMkLst>
            <pc:docMk/>
            <pc:sldMk cId="656332573" sldId="2147479421"/>
            <ac:spMk id="1141" creationId="{54615D4F-9B25-789B-F2AD-09A81E72A57C}"/>
          </ac:spMkLst>
        </pc:spChg>
        <pc:spChg chg="add mod">
          <ac:chgData name="Sasikala Palanisamy" userId="845ca1d3-a2cb-41c9-ac23-3212a36db0ae" providerId="ADAL" clId="{9CD823EA-3CBD-4823-96D2-99D00199E8FD}" dt="2024-03-28T11:15:28.560" v="1815" actId="164"/>
          <ac:spMkLst>
            <pc:docMk/>
            <pc:sldMk cId="656332573" sldId="2147479421"/>
            <ac:spMk id="1142" creationId="{28991192-151B-CFA7-6AD2-CA305CD39946}"/>
          </ac:spMkLst>
        </pc:spChg>
        <pc:spChg chg="add mod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56" creationId="{00F0A9EC-DA78-A429-AAD0-8FDA6683D565}"/>
          </ac:spMkLst>
        </pc:spChg>
        <pc:spChg chg="add mod topLvl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57" creationId="{2E0C0FE2-5A3D-11B2-97EA-8345C0E4AC16}"/>
          </ac:spMkLst>
        </pc:spChg>
        <pc:spChg chg="add mod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58" creationId="{8D8C1400-0035-68DB-9E34-D9DC70B62E8D}"/>
          </ac:spMkLst>
        </pc:spChg>
        <pc:spChg chg="add mod topLvl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60" creationId="{3F2BE261-A434-2E49-FEB6-E834BE6491F6}"/>
          </ac:spMkLst>
        </pc:spChg>
        <pc:spChg chg="add mod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61" creationId="{FF62A01E-8E87-F1E2-7B88-90F441846FF3}"/>
          </ac:spMkLst>
        </pc:spChg>
        <pc:spChg chg="add mod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62" creationId="{F2514CFC-B6BE-A9A4-80A2-F900FC20D425}"/>
          </ac:spMkLst>
        </pc:spChg>
        <pc:spChg chg="add mod topLvl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64" creationId="{81B9C2AD-5B1A-0ED7-DEE9-F0D7B7EDDAA5}"/>
          </ac:spMkLst>
        </pc:spChg>
        <pc:spChg chg="add mod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66" creationId="{9081CC42-152F-A554-8FC6-EF1565724EE9}"/>
          </ac:spMkLst>
        </pc:spChg>
        <pc:spChg chg="add mod topLvl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67" creationId="{F69D00E3-FBFC-4EDA-16C2-0B59F05DC6C3}"/>
          </ac:spMkLst>
        </pc:spChg>
        <pc:spChg chg="add mod topLvl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68" creationId="{4CC7CC9C-02C2-FAF7-BBA8-44BEE152A463}"/>
          </ac:spMkLst>
        </pc:spChg>
        <pc:spChg chg="add del mod">
          <ac:chgData name="Sasikala Palanisamy" userId="845ca1d3-a2cb-41c9-ac23-3212a36db0ae" providerId="ADAL" clId="{9CD823EA-3CBD-4823-96D2-99D00199E8FD}" dt="2024-04-01T04:56:24.857" v="2203" actId="478"/>
          <ac:spMkLst>
            <pc:docMk/>
            <pc:sldMk cId="656332573" sldId="2147479421"/>
            <ac:spMk id="1170" creationId="{E32ADB40-A283-2930-1921-12C0BEAA05AA}"/>
          </ac:spMkLst>
        </pc:spChg>
        <pc:spChg chg="add mod topLvl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71" creationId="{43077F29-5083-7FB3-2869-2F0F65E1AA82}"/>
          </ac:spMkLst>
        </pc:spChg>
        <pc:spChg chg="add del mod topLvl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173" creationId="{2903998F-BDA8-6E03-1E0B-0E70B2EE3F5D}"/>
          </ac:spMkLst>
        </pc:spChg>
        <pc:spChg chg="add mod">
          <ac:chgData name="Sasikala Palanisamy" userId="845ca1d3-a2cb-41c9-ac23-3212a36db0ae" providerId="ADAL" clId="{9CD823EA-3CBD-4823-96D2-99D00199E8FD}" dt="2024-03-28T12:42:24.619" v="2082" actId="1076"/>
          <ac:spMkLst>
            <pc:docMk/>
            <pc:sldMk cId="656332573" sldId="2147479421"/>
            <ac:spMk id="1174" creationId="{64CF61A6-0AAB-57B8-91EF-23A92807DA5D}"/>
          </ac:spMkLst>
        </pc:spChg>
        <pc:spChg chg="add del mod topLvl">
          <ac:chgData name="Sasikala Palanisamy" userId="845ca1d3-a2cb-41c9-ac23-3212a36db0ae" providerId="ADAL" clId="{9CD823EA-3CBD-4823-96D2-99D00199E8FD}" dt="2024-03-28T11:34:50.381" v="1838" actId="478"/>
          <ac:spMkLst>
            <pc:docMk/>
            <pc:sldMk cId="656332573" sldId="2147479421"/>
            <ac:spMk id="1176" creationId="{97CDF691-8D74-8B30-E6C1-DEA3BDB97BD2}"/>
          </ac:spMkLst>
        </pc:spChg>
        <pc:spChg chg="add del mod">
          <ac:chgData name="Sasikala Palanisamy" userId="845ca1d3-a2cb-41c9-ac23-3212a36db0ae" providerId="ADAL" clId="{9CD823EA-3CBD-4823-96D2-99D00199E8FD}" dt="2024-03-28T11:05:38.148" v="1598" actId="478"/>
          <ac:spMkLst>
            <pc:docMk/>
            <pc:sldMk cId="656332573" sldId="2147479421"/>
            <ac:spMk id="1177" creationId="{86A2451F-3BC6-2B2D-5B89-2BF512048DB9}"/>
          </ac:spMkLst>
        </pc:spChg>
        <pc:spChg chg="add del mod">
          <ac:chgData name="Sasikala Palanisamy" userId="845ca1d3-a2cb-41c9-ac23-3212a36db0ae" providerId="ADAL" clId="{9CD823EA-3CBD-4823-96D2-99D00199E8FD}" dt="2024-03-28T10:51:49.948" v="1426" actId="478"/>
          <ac:spMkLst>
            <pc:docMk/>
            <pc:sldMk cId="656332573" sldId="2147479421"/>
            <ac:spMk id="1188" creationId="{FE99A3A4-4996-0465-5FD1-BA3653B295AC}"/>
          </ac:spMkLst>
        </pc:spChg>
        <pc:spChg chg="add mod ord">
          <ac:chgData name="Sasikala Palanisamy" userId="845ca1d3-a2cb-41c9-ac23-3212a36db0ae" providerId="ADAL" clId="{9CD823EA-3CBD-4823-96D2-99D00199E8FD}" dt="2024-03-28T12:35:24.401" v="2017" actId="1076"/>
          <ac:spMkLst>
            <pc:docMk/>
            <pc:sldMk cId="656332573" sldId="2147479421"/>
            <ac:spMk id="1189" creationId="{91E7115D-5FDA-27B5-FDDE-571B1EDEAA55}"/>
          </ac:spMkLst>
        </pc:spChg>
        <pc:spChg chg="add mod ord topLvl">
          <ac:chgData name="Sasikala Palanisamy" userId="845ca1d3-a2cb-41c9-ac23-3212a36db0ae" providerId="ADAL" clId="{9CD823EA-3CBD-4823-96D2-99D00199E8FD}" dt="2024-03-28T12:41:52.172" v="2077" actId="164"/>
          <ac:spMkLst>
            <pc:docMk/>
            <pc:sldMk cId="656332573" sldId="2147479421"/>
            <ac:spMk id="1190" creationId="{BB217F37-581B-6253-D0B3-65A115BFACAC}"/>
          </ac:spMkLst>
        </pc:spChg>
        <pc:spChg chg="add mod ord topLvl">
          <ac:chgData name="Sasikala Palanisamy" userId="845ca1d3-a2cb-41c9-ac23-3212a36db0ae" providerId="ADAL" clId="{9CD823EA-3CBD-4823-96D2-99D00199E8FD}" dt="2024-03-28T12:41:52.172" v="2077" actId="164"/>
          <ac:spMkLst>
            <pc:docMk/>
            <pc:sldMk cId="656332573" sldId="2147479421"/>
            <ac:spMk id="1191" creationId="{91F22E51-3FD1-63E8-4474-F4A505EFBC4F}"/>
          </ac:spMkLst>
        </pc:spChg>
        <pc:spChg chg="add mod ord topLvl">
          <ac:chgData name="Sasikala Palanisamy" userId="845ca1d3-a2cb-41c9-ac23-3212a36db0ae" providerId="ADAL" clId="{9CD823EA-3CBD-4823-96D2-99D00199E8FD}" dt="2024-03-28T12:41:52.172" v="2077" actId="164"/>
          <ac:spMkLst>
            <pc:docMk/>
            <pc:sldMk cId="656332573" sldId="2147479421"/>
            <ac:spMk id="1192" creationId="{D749D545-456F-DC2D-A921-7BE2BC84178D}"/>
          </ac:spMkLst>
        </pc:spChg>
        <pc:spChg chg="add mod ord">
          <ac:chgData name="Sasikala Palanisamy" userId="845ca1d3-a2cb-41c9-ac23-3212a36db0ae" providerId="ADAL" clId="{9CD823EA-3CBD-4823-96D2-99D00199E8FD}" dt="2024-04-01T04:53:17.010" v="2195" actId="1076"/>
          <ac:spMkLst>
            <pc:docMk/>
            <pc:sldMk cId="656332573" sldId="2147479421"/>
            <ac:spMk id="1193" creationId="{194C2905-5E90-9E0B-A0DB-F79DB2E38CB8}"/>
          </ac:spMkLst>
        </pc:spChg>
        <pc:spChg chg="add mod ord">
          <ac:chgData name="Sasikala Palanisamy" userId="845ca1d3-a2cb-41c9-ac23-3212a36db0ae" providerId="ADAL" clId="{9CD823EA-3CBD-4823-96D2-99D00199E8FD}" dt="2024-03-28T12:36:06.106" v="2027" actId="1076"/>
          <ac:spMkLst>
            <pc:docMk/>
            <pc:sldMk cId="656332573" sldId="2147479421"/>
            <ac:spMk id="1194" creationId="{7AEABB32-23AE-EE5D-A6F0-07F9E224300D}"/>
          </ac:spMkLst>
        </pc:spChg>
        <pc:spChg chg="add mod ord">
          <ac:chgData name="Sasikala Palanisamy" userId="845ca1d3-a2cb-41c9-ac23-3212a36db0ae" providerId="ADAL" clId="{9CD823EA-3CBD-4823-96D2-99D00199E8FD}" dt="2024-03-28T12:36:00.909" v="2026" actId="1076"/>
          <ac:spMkLst>
            <pc:docMk/>
            <pc:sldMk cId="656332573" sldId="2147479421"/>
            <ac:spMk id="1195" creationId="{DE52CEFA-4500-D775-68DB-8472A34A9792}"/>
          </ac:spMkLst>
        </pc:spChg>
        <pc:spChg chg="add del mod ord">
          <ac:chgData name="Sasikala Palanisamy" userId="845ca1d3-a2cb-41c9-ac23-3212a36db0ae" providerId="ADAL" clId="{9CD823EA-3CBD-4823-96D2-99D00199E8FD}" dt="2024-04-01T04:52:35.522" v="2194" actId="478"/>
          <ac:spMkLst>
            <pc:docMk/>
            <pc:sldMk cId="656332573" sldId="2147479421"/>
            <ac:spMk id="1196" creationId="{D48117CA-DAE9-4502-040F-18177500F8DB}"/>
          </ac:spMkLst>
        </pc:spChg>
        <pc:spChg chg="add mod ord">
          <ac:chgData name="Sasikala Palanisamy" userId="845ca1d3-a2cb-41c9-ac23-3212a36db0ae" providerId="ADAL" clId="{9CD823EA-3CBD-4823-96D2-99D00199E8FD}" dt="2024-03-28T12:35:51.365" v="2024" actId="1076"/>
          <ac:spMkLst>
            <pc:docMk/>
            <pc:sldMk cId="656332573" sldId="2147479421"/>
            <ac:spMk id="1197" creationId="{F104F992-3409-FAED-554A-0B761BA31032}"/>
          </ac:spMkLst>
        </pc:spChg>
        <pc:spChg chg="add mod ord">
          <ac:chgData name="Sasikala Palanisamy" userId="845ca1d3-a2cb-41c9-ac23-3212a36db0ae" providerId="ADAL" clId="{9CD823EA-3CBD-4823-96D2-99D00199E8FD}" dt="2024-03-28T12:35:10.463" v="2012" actId="1076"/>
          <ac:spMkLst>
            <pc:docMk/>
            <pc:sldMk cId="656332573" sldId="2147479421"/>
            <ac:spMk id="1198" creationId="{DC984A04-3195-8F42-48E8-49BD00387733}"/>
          </ac:spMkLst>
        </pc:spChg>
        <pc:spChg chg="add mod ord topLvl">
          <ac:chgData name="Sasikala Palanisamy" userId="845ca1d3-a2cb-41c9-ac23-3212a36db0ae" providerId="ADAL" clId="{9CD823EA-3CBD-4823-96D2-99D00199E8FD}" dt="2024-03-28T12:43:15.669" v="2084" actId="1076"/>
          <ac:spMkLst>
            <pc:docMk/>
            <pc:sldMk cId="656332573" sldId="2147479421"/>
            <ac:spMk id="1199" creationId="{1C92CCE5-3574-F08C-0D22-A1DB0B53071F}"/>
          </ac:spMkLst>
        </pc:spChg>
        <pc:spChg chg="add mod ord">
          <ac:chgData name="Sasikala Palanisamy" userId="845ca1d3-a2cb-41c9-ac23-3212a36db0ae" providerId="ADAL" clId="{9CD823EA-3CBD-4823-96D2-99D00199E8FD}" dt="2024-03-28T12:37:51.539" v="2047" actId="1076"/>
          <ac:spMkLst>
            <pc:docMk/>
            <pc:sldMk cId="656332573" sldId="2147479421"/>
            <ac:spMk id="1200" creationId="{7224B31E-FD9F-4B4A-12D7-32E757E79A82}"/>
          </ac:spMkLst>
        </pc:spChg>
        <pc:spChg chg="add mod ord">
          <ac:chgData name="Sasikala Palanisamy" userId="845ca1d3-a2cb-41c9-ac23-3212a36db0ae" providerId="ADAL" clId="{9CD823EA-3CBD-4823-96D2-99D00199E8FD}" dt="2024-03-28T12:37:54.507" v="2048" actId="1076"/>
          <ac:spMkLst>
            <pc:docMk/>
            <pc:sldMk cId="656332573" sldId="2147479421"/>
            <ac:spMk id="1201" creationId="{7CBC972C-E35D-9B52-054F-7596A1D7DB09}"/>
          </ac:spMkLst>
        </pc:spChg>
        <pc:spChg chg="add del mod">
          <ac:chgData name="Sasikala Palanisamy" userId="845ca1d3-a2cb-41c9-ac23-3212a36db0ae" providerId="ADAL" clId="{9CD823EA-3CBD-4823-96D2-99D00199E8FD}" dt="2024-03-28T10:58:46.599" v="1488" actId="478"/>
          <ac:spMkLst>
            <pc:docMk/>
            <pc:sldMk cId="656332573" sldId="2147479421"/>
            <ac:spMk id="1202" creationId="{2B827EE2-C0E0-A5FB-3DFA-D01999B079B4}"/>
          </ac:spMkLst>
        </pc:spChg>
        <pc:spChg chg="add mod ord topLvl">
          <ac:chgData name="Sasikala Palanisamy" userId="845ca1d3-a2cb-41c9-ac23-3212a36db0ae" providerId="ADAL" clId="{9CD823EA-3CBD-4823-96D2-99D00199E8FD}" dt="2024-03-28T12:43:19.431" v="2085" actId="1076"/>
          <ac:spMkLst>
            <pc:docMk/>
            <pc:sldMk cId="656332573" sldId="2147479421"/>
            <ac:spMk id="1203" creationId="{94173578-9FAF-270D-65AB-9FD7D9F97678}"/>
          </ac:spMkLst>
        </pc:spChg>
        <pc:spChg chg="add mod ord topLvl">
          <ac:chgData name="Sasikala Palanisamy" userId="845ca1d3-a2cb-41c9-ac23-3212a36db0ae" providerId="ADAL" clId="{9CD823EA-3CBD-4823-96D2-99D00199E8FD}" dt="2024-03-28T12:43:34.787" v="2088" actId="1076"/>
          <ac:spMkLst>
            <pc:docMk/>
            <pc:sldMk cId="656332573" sldId="2147479421"/>
            <ac:spMk id="1204" creationId="{A8FE8D0A-41EA-AFC6-13DB-DFEB565571CD}"/>
          </ac:spMkLst>
        </pc:spChg>
        <pc:spChg chg="add mod ord">
          <ac:chgData name="Sasikala Palanisamy" userId="845ca1d3-a2cb-41c9-ac23-3212a36db0ae" providerId="ADAL" clId="{9CD823EA-3CBD-4823-96D2-99D00199E8FD}" dt="2024-03-28T12:37:28.708" v="2040" actId="1076"/>
          <ac:spMkLst>
            <pc:docMk/>
            <pc:sldMk cId="656332573" sldId="2147479421"/>
            <ac:spMk id="1205" creationId="{34F77EC9-5BA5-5CB8-7847-FDC1983D51F2}"/>
          </ac:spMkLst>
        </pc:spChg>
        <pc:spChg chg="add mod ord topLvl">
          <ac:chgData name="Sasikala Palanisamy" userId="845ca1d3-a2cb-41c9-ac23-3212a36db0ae" providerId="ADAL" clId="{9CD823EA-3CBD-4823-96D2-99D00199E8FD}" dt="2024-03-28T12:37:59.673" v="2050" actId="1076"/>
          <ac:spMkLst>
            <pc:docMk/>
            <pc:sldMk cId="656332573" sldId="2147479421"/>
            <ac:spMk id="1206" creationId="{21CDBDA5-6049-648A-0588-DD4412761C5D}"/>
          </ac:spMkLst>
        </pc:spChg>
        <pc:spChg chg="add mod ord topLvl">
          <ac:chgData name="Sasikala Palanisamy" userId="845ca1d3-a2cb-41c9-ac23-3212a36db0ae" providerId="ADAL" clId="{9CD823EA-3CBD-4823-96D2-99D00199E8FD}" dt="2024-03-28T12:43:23.121" v="2086" actId="1076"/>
          <ac:spMkLst>
            <pc:docMk/>
            <pc:sldMk cId="656332573" sldId="2147479421"/>
            <ac:spMk id="1207" creationId="{6BD2E541-FE76-F3F2-0FBD-B13DD9D50FF3}"/>
          </ac:spMkLst>
        </pc:spChg>
        <pc:spChg chg="add mod ord topLvl">
          <ac:chgData name="Sasikala Palanisamy" userId="845ca1d3-a2cb-41c9-ac23-3212a36db0ae" providerId="ADAL" clId="{9CD823EA-3CBD-4823-96D2-99D00199E8FD}" dt="2024-03-28T12:43:43.079" v="2090" actId="14100"/>
          <ac:spMkLst>
            <pc:docMk/>
            <pc:sldMk cId="656332573" sldId="2147479421"/>
            <ac:spMk id="1208" creationId="{F608A099-D5A3-F351-BD13-C74846360149}"/>
          </ac:spMkLst>
        </pc:spChg>
        <pc:spChg chg="add mod ord topLvl">
          <ac:chgData name="Sasikala Palanisamy" userId="845ca1d3-a2cb-41c9-ac23-3212a36db0ae" providerId="ADAL" clId="{9CD823EA-3CBD-4823-96D2-99D00199E8FD}" dt="2024-03-28T12:43:29.101" v="2087" actId="1076"/>
          <ac:spMkLst>
            <pc:docMk/>
            <pc:sldMk cId="656332573" sldId="2147479421"/>
            <ac:spMk id="1209" creationId="{BBC235D3-C367-5919-6575-0ABDA5594DFE}"/>
          </ac:spMkLst>
        </pc:spChg>
        <pc:spChg chg="add mod ord topLvl">
          <ac:chgData name="Sasikala Palanisamy" userId="845ca1d3-a2cb-41c9-ac23-3212a36db0ae" providerId="ADAL" clId="{9CD823EA-3CBD-4823-96D2-99D00199E8FD}" dt="2024-03-28T12:44:11.519" v="2095" actId="14100"/>
          <ac:spMkLst>
            <pc:docMk/>
            <pc:sldMk cId="656332573" sldId="2147479421"/>
            <ac:spMk id="1210" creationId="{EC06FFEF-CF37-A13F-72AF-B59B6B01543A}"/>
          </ac:spMkLst>
        </pc:spChg>
        <pc:spChg chg="add mod">
          <ac:chgData name="Sasikala Palanisamy" userId="845ca1d3-a2cb-41c9-ac23-3212a36db0ae" providerId="ADAL" clId="{9CD823EA-3CBD-4823-96D2-99D00199E8FD}" dt="2024-04-01T04:52:26.328" v="2188" actId="1076"/>
          <ac:spMkLst>
            <pc:docMk/>
            <pc:sldMk cId="656332573" sldId="2147479421"/>
            <ac:spMk id="1211" creationId="{3E80602B-AD64-5D6A-C212-5EBDFB0B93D1}"/>
          </ac:spMkLst>
        </pc:spChg>
        <pc:spChg chg="add del mod">
          <ac:chgData name="Sasikala Palanisamy" userId="845ca1d3-a2cb-41c9-ac23-3212a36db0ae" providerId="ADAL" clId="{9CD823EA-3CBD-4823-96D2-99D00199E8FD}" dt="2024-03-28T11:00:24.655" v="1559" actId="478"/>
          <ac:spMkLst>
            <pc:docMk/>
            <pc:sldMk cId="656332573" sldId="2147479421"/>
            <ac:spMk id="1212" creationId="{FECE4F5A-CF11-7CEF-C7E3-1E1A6904C2C0}"/>
          </ac:spMkLst>
        </pc:spChg>
        <pc:spChg chg="add mod">
          <ac:chgData name="Sasikala Palanisamy" userId="845ca1d3-a2cb-41c9-ac23-3212a36db0ae" providerId="ADAL" clId="{9CD823EA-3CBD-4823-96D2-99D00199E8FD}" dt="2024-03-28T11:01:45.406" v="1570" actId="207"/>
          <ac:spMkLst>
            <pc:docMk/>
            <pc:sldMk cId="656332573" sldId="2147479421"/>
            <ac:spMk id="1215" creationId="{332F1FB7-1BD1-846C-83CB-119D4D808363}"/>
          </ac:spMkLst>
        </pc:spChg>
        <pc:spChg chg="add mod topLvl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1216" creationId="{E7979B5A-F6A7-B594-0593-7D7FAFB82266}"/>
          </ac:spMkLst>
        </pc:spChg>
        <pc:spChg chg="add mod topLvl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217" creationId="{DB3D526F-E775-FFDD-A8E0-ED448FE4567E}"/>
          </ac:spMkLst>
        </pc:spChg>
        <pc:spChg chg="add mod ord">
          <ac:chgData name="Sasikala Palanisamy" userId="845ca1d3-a2cb-41c9-ac23-3212a36db0ae" providerId="ADAL" clId="{9CD823EA-3CBD-4823-96D2-99D00199E8FD}" dt="2024-03-28T11:13:22.110" v="1781" actId="164"/>
          <ac:spMkLst>
            <pc:docMk/>
            <pc:sldMk cId="656332573" sldId="2147479421"/>
            <ac:spMk id="1224" creationId="{065F1800-512B-3142-3811-11FBB1F2C4AF}"/>
          </ac:spMkLst>
        </pc:spChg>
        <pc:spChg chg="add mod">
          <ac:chgData name="Sasikala Palanisamy" userId="845ca1d3-a2cb-41c9-ac23-3212a36db0ae" providerId="ADAL" clId="{9CD823EA-3CBD-4823-96D2-99D00199E8FD}" dt="2024-03-28T11:11:53.353" v="1763" actId="1076"/>
          <ac:spMkLst>
            <pc:docMk/>
            <pc:sldMk cId="656332573" sldId="2147479421"/>
            <ac:spMk id="1241" creationId="{61AC72A0-4E72-398B-6A7A-596C8F1AD218}"/>
          </ac:spMkLst>
        </pc:spChg>
        <pc:spChg chg="add mod">
          <ac:chgData name="Sasikala Palanisamy" userId="845ca1d3-a2cb-41c9-ac23-3212a36db0ae" providerId="ADAL" clId="{9CD823EA-3CBD-4823-96D2-99D00199E8FD}" dt="2024-04-01T04:56:31.218" v="2204" actId="20578"/>
          <ac:spMkLst>
            <pc:docMk/>
            <pc:sldMk cId="656332573" sldId="2147479421"/>
            <ac:spMk id="1274" creationId="{EAD48E61-D3F4-8691-4B26-2C262D803C2E}"/>
          </ac:spMkLst>
        </pc:spChg>
        <pc:spChg chg="add mod">
          <ac:chgData name="Sasikala Palanisamy" userId="845ca1d3-a2cb-41c9-ac23-3212a36db0ae" providerId="ADAL" clId="{9CD823EA-3CBD-4823-96D2-99D00199E8FD}" dt="2024-03-28T12:32:01.583" v="1995" actId="207"/>
          <ac:spMkLst>
            <pc:docMk/>
            <pc:sldMk cId="656332573" sldId="2147479421"/>
            <ac:spMk id="1275" creationId="{D259AB1B-C8E8-B95C-5890-C46EDC723726}"/>
          </ac:spMkLst>
        </pc:spChg>
        <pc:spChg chg="add del mod">
          <ac:chgData name="Sasikala Palanisamy" userId="845ca1d3-a2cb-41c9-ac23-3212a36db0ae" providerId="ADAL" clId="{9CD823EA-3CBD-4823-96D2-99D00199E8FD}" dt="2024-03-28T12:13:46.281" v="1872" actId="478"/>
          <ac:spMkLst>
            <pc:docMk/>
            <pc:sldMk cId="656332573" sldId="2147479421"/>
            <ac:spMk id="1278" creationId="{281B0C6E-09C0-8C15-4A05-3FA4FDE2D790}"/>
          </ac:spMkLst>
        </pc:spChg>
        <pc:spChg chg="mod">
          <ac:chgData name="Sasikala Palanisamy" userId="845ca1d3-a2cb-41c9-ac23-3212a36db0ae" providerId="ADAL" clId="{9CD823EA-3CBD-4823-96D2-99D00199E8FD}" dt="2024-03-28T11:37:04.213" v="1854" actId="571"/>
          <ac:spMkLst>
            <pc:docMk/>
            <pc:sldMk cId="656332573" sldId="2147479421"/>
            <ac:spMk id="1281" creationId="{DC57C3FF-AEA7-0123-2F8D-A16CFE22CC9C}"/>
          </ac:spMkLst>
        </pc:spChg>
        <pc:spChg chg="add del mod">
          <ac:chgData name="Sasikala Palanisamy" userId="845ca1d3-a2cb-41c9-ac23-3212a36db0ae" providerId="ADAL" clId="{9CD823EA-3CBD-4823-96D2-99D00199E8FD}" dt="2024-03-28T12:13:54.460" v="1875" actId="478"/>
          <ac:spMkLst>
            <pc:docMk/>
            <pc:sldMk cId="656332573" sldId="2147479421"/>
            <ac:spMk id="1282" creationId="{DDEC654F-E8BD-C890-B11D-A1A7245CC5E0}"/>
          </ac:spMkLst>
        </pc:spChg>
        <pc:spChg chg="add del mod">
          <ac:chgData name="Sasikala Palanisamy" userId="845ca1d3-a2cb-41c9-ac23-3212a36db0ae" providerId="ADAL" clId="{9CD823EA-3CBD-4823-96D2-99D00199E8FD}" dt="2024-03-28T12:14:11.622" v="1888" actId="478"/>
          <ac:spMkLst>
            <pc:docMk/>
            <pc:sldMk cId="656332573" sldId="2147479421"/>
            <ac:spMk id="1283" creationId="{685F79C9-2837-9324-C051-11073FB5A4B4}"/>
          </ac:spMkLst>
        </pc:spChg>
        <pc:spChg chg="mod">
          <ac:chgData name="Sasikala Palanisamy" userId="845ca1d3-a2cb-41c9-ac23-3212a36db0ae" providerId="ADAL" clId="{9CD823EA-3CBD-4823-96D2-99D00199E8FD}" dt="2024-03-28T11:37:04.213" v="1854" actId="571"/>
          <ac:spMkLst>
            <pc:docMk/>
            <pc:sldMk cId="656332573" sldId="2147479421"/>
            <ac:spMk id="1286" creationId="{1B3062C0-4789-FA83-300E-504A074B1235}"/>
          </ac:spMkLst>
        </pc:spChg>
        <pc:spChg chg="mod">
          <ac:chgData name="Sasikala Palanisamy" userId="845ca1d3-a2cb-41c9-ac23-3212a36db0ae" providerId="ADAL" clId="{9CD823EA-3CBD-4823-96D2-99D00199E8FD}" dt="2024-03-28T11:37:04.213" v="1854" actId="571"/>
          <ac:spMkLst>
            <pc:docMk/>
            <pc:sldMk cId="656332573" sldId="2147479421"/>
            <ac:spMk id="1288" creationId="{893E84E4-A2D6-ACCA-FFEB-A888D7A95745}"/>
          </ac:spMkLst>
        </pc:spChg>
        <pc:spChg chg="add del mod">
          <ac:chgData name="Sasikala Palanisamy" userId="845ca1d3-a2cb-41c9-ac23-3212a36db0ae" providerId="ADAL" clId="{9CD823EA-3CBD-4823-96D2-99D00199E8FD}" dt="2024-03-28T12:14:23.509" v="1900" actId="478"/>
          <ac:spMkLst>
            <pc:docMk/>
            <pc:sldMk cId="656332573" sldId="2147479421"/>
            <ac:spMk id="1290" creationId="{8178AE7A-8BBE-A390-D710-583BBF91C2DC}"/>
          </ac:spMkLst>
        </pc:spChg>
        <pc:spChg chg="mod">
          <ac:chgData name="Sasikala Palanisamy" userId="845ca1d3-a2cb-41c9-ac23-3212a36db0ae" providerId="ADAL" clId="{9CD823EA-3CBD-4823-96D2-99D00199E8FD}" dt="2024-03-28T11:37:04.213" v="1854" actId="571"/>
          <ac:spMkLst>
            <pc:docMk/>
            <pc:sldMk cId="656332573" sldId="2147479421"/>
            <ac:spMk id="1293" creationId="{82C00CAB-5139-D0D1-CA19-08236001C5C3}"/>
          </ac:spMkLst>
        </pc:spChg>
        <pc:spChg chg="add del mod">
          <ac:chgData name="Sasikala Palanisamy" userId="845ca1d3-a2cb-41c9-ac23-3212a36db0ae" providerId="ADAL" clId="{9CD823EA-3CBD-4823-96D2-99D00199E8FD}" dt="2024-03-28T12:14:16.937" v="1894" actId="478"/>
          <ac:spMkLst>
            <pc:docMk/>
            <pc:sldMk cId="656332573" sldId="2147479421"/>
            <ac:spMk id="1294" creationId="{B8CA4970-E369-E555-83E7-A31A1BB449B1}"/>
          </ac:spMkLst>
        </pc:spChg>
        <pc:spChg chg="mod">
          <ac:chgData name="Sasikala Palanisamy" userId="845ca1d3-a2cb-41c9-ac23-3212a36db0ae" providerId="ADAL" clId="{9CD823EA-3CBD-4823-96D2-99D00199E8FD}" dt="2024-03-28T11:37:04.213" v="1854" actId="571"/>
          <ac:spMkLst>
            <pc:docMk/>
            <pc:sldMk cId="656332573" sldId="2147479421"/>
            <ac:spMk id="1296" creationId="{AB11AF6D-D4D2-C887-101E-0CE0314E66A3}"/>
          </ac:spMkLst>
        </pc:spChg>
        <pc:spChg chg="add del mod">
          <ac:chgData name="Sasikala Palanisamy" userId="845ca1d3-a2cb-41c9-ac23-3212a36db0ae" providerId="ADAL" clId="{9CD823EA-3CBD-4823-96D2-99D00199E8FD}" dt="2024-03-28T12:14:27.066" v="1903" actId="478"/>
          <ac:spMkLst>
            <pc:docMk/>
            <pc:sldMk cId="656332573" sldId="2147479421"/>
            <ac:spMk id="1298" creationId="{D0167C88-AF8C-22CC-B223-ECB357CDD160}"/>
          </ac:spMkLst>
        </pc:spChg>
        <pc:spChg chg="mod">
          <ac:chgData name="Sasikala Palanisamy" userId="845ca1d3-a2cb-41c9-ac23-3212a36db0ae" providerId="ADAL" clId="{9CD823EA-3CBD-4823-96D2-99D00199E8FD}" dt="2024-03-28T11:37:05.901" v="1855" actId="571"/>
          <ac:spMkLst>
            <pc:docMk/>
            <pc:sldMk cId="656332573" sldId="2147479421"/>
            <ac:spMk id="1301" creationId="{787FE997-831E-0A7C-685A-C792C80212AC}"/>
          </ac:spMkLst>
        </pc:spChg>
        <pc:spChg chg="add del mod">
          <ac:chgData name="Sasikala Palanisamy" userId="845ca1d3-a2cb-41c9-ac23-3212a36db0ae" providerId="ADAL" clId="{9CD823EA-3CBD-4823-96D2-99D00199E8FD}" dt="2024-03-28T12:13:40.849" v="1870" actId="478"/>
          <ac:spMkLst>
            <pc:docMk/>
            <pc:sldMk cId="656332573" sldId="2147479421"/>
            <ac:spMk id="1302" creationId="{4C8F5588-6BE7-D78A-B188-4E0047B0AB1A}"/>
          </ac:spMkLst>
        </pc:spChg>
        <pc:spChg chg="mod">
          <ac:chgData name="Sasikala Palanisamy" userId="845ca1d3-a2cb-41c9-ac23-3212a36db0ae" providerId="ADAL" clId="{9CD823EA-3CBD-4823-96D2-99D00199E8FD}" dt="2024-03-28T11:37:05.901" v="1855" actId="571"/>
          <ac:spMkLst>
            <pc:docMk/>
            <pc:sldMk cId="656332573" sldId="2147479421"/>
            <ac:spMk id="1305" creationId="{ED321655-C9C3-71A9-8C93-129C50B6733C}"/>
          </ac:spMkLst>
        </pc:spChg>
        <pc:spChg chg="add del mod">
          <ac:chgData name="Sasikala Palanisamy" userId="845ca1d3-a2cb-41c9-ac23-3212a36db0ae" providerId="ADAL" clId="{9CD823EA-3CBD-4823-96D2-99D00199E8FD}" dt="2024-03-28T12:13:51.450" v="1874" actId="478"/>
          <ac:spMkLst>
            <pc:docMk/>
            <pc:sldMk cId="656332573" sldId="2147479421"/>
            <ac:spMk id="1306" creationId="{90976A90-F93E-328C-A621-57F521127100}"/>
          </ac:spMkLst>
        </pc:spChg>
        <pc:spChg chg="add del mod">
          <ac:chgData name="Sasikala Palanisamy" userId="845ca1d3-a2cb-41c9-ac23-3212a36db0ae" providerId="ADAL" clId="{9CD823EA-3CBD-4823-96D2-99D00199E8FD}" dt="2024-03-28T12:14:10.747" v="1887" actId="478"/>
          <ac:spMkLst>
            <pc:docMk/>
            <pc:sldMk cId="656332573" sldId="2147479421"/>
            <ac:spMk id="1307" creationId="{4EF23D03-6648-EDEC-3FE2-202B62FBD814}"/>
          </ac:spMkLst>
        </pc:spChg>
        <pc:spChg chg="mod">
          <ac:chgData name="Sasikala Palanisamy" userId="845ca1d3-a2cb-41c9-ac23-3212a36db0ae" providerId="ADAL" clId="{9CD823EA-3CBD-4823-96D2-99D00199E8FD}" dt="2024-03-28T12:14:03.472" v="1881" actId="1076"/>
          <ac:spMkLst>
            <pc:docMk/>
            <pc:sldMk cId="656332573" sldId="2147479421"/>
            <ac:spMk id="1310" creationId="{F33394ED-339D-4BA5-A61A-6E74202BFE5F}"/>
          </ac:spMkLst>
        </pc:spChg>
        <pc:spChg chg="mod">
          <ac:chgData name="Sasikala Palanisamy" userId="845ca1d3-a2cb-41c9-ac23-3212a36db0ae" providerId="ADAL" clId="{9CD823EA-3CBD-4823-96D2-99D00199E8FD}" dt="2024-03-28T11:37:05.901" v="1855" actId="571"/>
          <ac:spMkLst>
            <pc:docMk/>
            <pc:sldMk cId="656332573" sldId="2147479421"/>
            <ac:spMk id="1312" creationId="{629D97F8-6270-B6AE-56B2-2024F1401FED}"/>
          </ac:spMkLst>
        </pc:spChg>
        <pc:spChg chg="add del mod">
          <ac:chgData name="Sasikala Palanisamy" userId="845ca1d3-a2cb-41c9-ac23-3212a36db0ae" providerId="ADAL" clId="{9CD823EA-3CBD-4823-96D2-99D00199E8FD}" dt="2024-03-28T12:14:24.706" v="1901" actId="478"/>
          <ac:spMkLst>
            <pc:docMk/>
            <pc:sldMk cId="656332573" sldId="2147479421"/>
            <ac:spMk id="1314" creationId="{0F7C0DCC-28E7-DD39-F11F-D2AEFD4FE3F0}"/>
          </ac:spMkLst>
        </pc:spChg>
        <pc:spChg chg="mod">
          <ac:chgData name="Sasikala Palanisamy" userId="845ca1d3-a2cb-41c9-ac23-3212a36db0ae" providerId="ADAL" clId="{9CD823EA-3CBD-4823-96D2-99D00199E8FD}" dt="2024-03-28T11:37:05.901" v="1855" actId="571"/>
          <ac:spMkLst>
            <pc:docMk/>
            <pc:sldMk cId="656332573" sldId="2147479421"/>
            <ac:spMk id="1317" creationId="{D36177A3-E66E-C624-10E0-16EF6B758D73}"/>
          </ac:spMkLst>
        </pc:spChg>
        <pc:spChg chg="add del mod">
          <ac:chgData name="Sasikala Palanisamy" userId="845ca1d3-a2cb-41c9-ac23-3212a36db0ae" providerId="ADAL" clId="{9CD823EA-3CBD-4823-96D2-99D00199E8FD}" dt="2024-03-28T12:14:16.152" v="1893" actId="478"/>
          <ac:spMkLst>
            <pc:docMk/>
            <pc:sldMk cId="656332573" sldId="2147479421"/>
            <ac:spMk id="1318" creationId="{5D7283CA-1686-0FBA-6D22-8A4826E00E5F}"/>
          </ac:spMkLst>
        </pc:spChg>
        <pc:spChg chg="mod">
          <ac:chgData name="Sasikala Palanisamy" userId="845ca1d3-a2cb-41c9-ac23-3212a36db0ae" providerId="ADAL" clId="{9CD823EA-3CBD-4823-96D2-99D00199E8FD}" dt="2024-03-28T11:37:05.901" v="1855" actId="571"/>
          <ac:spMkLst>
            <pc:docMk/>
            <pc:sldMk cId="656332573" sldId="2147479421"/>
            <ac:spMk id="1320" creationId="{4DA889B9-BACE-3A71-03FD-3E1ABDF7E052}"/>
          </ac:spMkLst>
        </pc:spChg>
        <pc:spChg chg="add del mod">
          <ac:chgData name="Sasikala Palanisamy" userId="845ca1d3-a2cb-41c9-ac23-3212a36db0ae" providerId="ADAL" clId="{9CD823EA-3CBD-4823-96D2-99D00199E8FD}" dt="2024-03-28T12:14:32.308" v="1907" actId="478"/>
          <ac:spMkLst>
            <pc:docMk/>
            <pc:sldMk cId="656332573" sldId="2147479421"/>
            <ac:spMk id="1322" creationId="{A5C0C82B-5B28-A1D4-8A46-2F5DC9B859B1}"/>
          </ac:spMkLst>
        </pc:spChg>
        <pc:spChg chg="mod">
          <ac:chgData name="Sasikala Palanisamy" userId="845ca1d3-a2cb-41c9-ac23-3212a36db0ae" providerId="ADAL" clId="{9CD823EA-3CBD-4823-96D2-99D00199E8FD}" dt="2024-03-28T11:37:08.257" v="1856" actId="571"/>
          <ac:spMkLst>
            <pc:docMk/>
            <pc:sldMk cId="656332573" sldId="2147479421"/>
            <ac:spMk id="1325" creationId="{B4801AB0-2ACB-5B5F-9A6C-3357534BAB2E}"/>
          </ac:spMkLst>
        </pc:spChg>
        <pc:spChg chg="add del mod">
          <ac:chgData name="Sasikala Palanisamy" userId="845ca1d3-a2cb-41c9-ac23-3212a36db0ae" providerId="ADAL" clId="{9CD823EA-3CBD-4823-96D2-99D00199E8FD}" dt="2024-03-28T12:14:26.134" v="1902" actId="478"/>
          <ac:spMkLst>
            <pc:docMk/>
            <pc:sldMk cId="656332573" sldId="2147479421"/>
            <ac:spMk id="1326" creationId="{652D8907-6C91-AEDE-6060-5EEFB55A820B}"/>
          </ac:spMkLst>
        </pc:spChg>
        <pc:spChg chg="mod">
          <ac:chgData name="Sasikala Palanisamy" userId="845ca1d3-a2cb-41c9-ac23-3212a36db0ae" providerId="ADAL" clId="{9CD823EA-3CBD-4823-96D2-99D00199E8FD}" dt="2024-03-28T11:37:08.257" v="1856" actId="571"/>
          <ac:spMkLst>
            <pc:docMk/>
            <pc:sldMk cId="656332573" sldId="2147479421"/>
            <ac:spMk id="1329" creationId="{E539D8F0-6803-52AE-5D88-1C2B681DFD3C}"/>
          </ac:spMkLst>
        </pc:spChg>
        <pc:spChg chg="add del mod">
          <ac:chgData name="Sasikala Palanisamy" userId="845ca1d3-a2cb-41c9-ac23-3212a36db0ae" providerId="ADAL" clId="{9CD823EA-3CBD-4823-96D2-99D00199E8FD}" dt="2024-03-28T12:13:38.325" v="1869" actId="478"/>
          <ac:spMkLst>
            <pc:docMk/>
            <pc:sldMk cId="656332573" sldId="2147479421"/>
            <ac:spMk id="1330" creationId="{DCB61D5C-8546-252A-DBBC-B3013ADAD906}"/>
          </ac:spMkLst>
        </pc:spChg>
        <pc:spChg chg="mod">
          <ac:chgData name="Sasikala Palanisamy" userId="845ca1d3-a2cb-41c9-ac23-3212a36db0ae" providerId="ADAL" clId="{9CD823EA-3CBD-4823-96D2-99D00199E8FD}" dt="2024-03-28T11:37:08.257" v="1856" actId="571"/>
          <ac:spMkLst>
            <pc:docMk/>
            <pc:sldMk cId="656332573" sldId="2147479421"/>
            <ac:spMk id="1333" creationId="{EF6C17C9-22A7-FFBB-E694-1B85D8F3C3B8}"/>
          </ac:spMkLst>
        </pc:spChg>
        <pc:spChg chg="add del mod">
          <ac:chgData name="Sasikala Palanisamy" userId="845ca1d3-a2cb-41c9-ac23-3212a36db0ae" providerId="ADAL" clId="{9CD823EA-3CBD-4823-96D2-99D00199E8FD}" dt="2024-03-28T12:13:49.163" v="1873" actId="478"/>
          <ac:spMkLst>
            <pc:docMk/>
            <pc:sldMk cId="656332573" sldId="2147479421"/>
            <ac:spMk id="1334" creationId="{13037FA7-BF14-EF7A-664F-E29701FCC1AB}"/>
          </ac:spMkLst>
        </pc:spChg>
        <pc:spChg chg="add del mod">
          <ac:chgData name="Sasikala Palanisamy" userId="845ca1d3-a2cb-41c9-ac23-3212a36db0ae" providerId="ADAL" clId="{9CD823EA-3CBD-4823-96D2-99D00199E8FD}" dt="2024-03-28T12:14:09.888" v="1886" actId="478"/>
          <ac:spMkLst>
            <pc:docMk/>
            <pc:sldMk cId="656332573" sldId="2147479421"/>
            <ac:spMk id="1335" creationId="{5AF122C2-27B0-4591-BD92-B69146F62078}"/>
          </ac:spMkLst>
        </pc:spChg>
        <pc:spChg chg="mod">
          <ac:chgData name="Sasikala Palanisamy" userId="845ca1d3-a2cb-41c9-ac23-3212a36db0ae" providerId="ADAL" clId="{9CD823EA-3CBD-4823-96D2-99D00199E8FD}" dt="2024-03-28T11:37:08.257" v="1856" actId="571"/>
          <ac:spMkLst>
            <pc:docMk/>
            <pc:sldMk cId="656332573" sldId="2147479421"/>
            <ac:spMk id="1338" creationId="{48E5E399-B232-8E11-5A53-14BA59A03455}"/>
          </ac:spMkLst>
        </pc:spChg>
        <pc:spChg chg="mod">
          <ac:chgData name="Sasikala Palanisamy" userId="845ca1d3-a2cb-41c9-ac23-3212a36db0ae" providerId="ADAL" clId="{9CD823EA-3CBD-4823-96D2-99D00199E8FD}" dt="2024-03-28T11:37:08.257" v="1856" actId="571"/>
          <ac:spMkLst>
            <pc:docMk/>
            <pc:sldMk cId="656332573" sldId="2147479421"/>
            <ac:spMk id="1340" creationId="{991CA8C3-06D5-121C-7FFF-6D2AD07B5355}"/>
          </ac:spMkLst>
        </pc:spChg>
        <pc:spChg chg="add del mod">
          <ac:chgData name="Sasikala Palanisamy" userId="845ca1d3-a2cb-41c9-ac23-3212a36db0ae" providerId="ADAL" clId="{9CD823EA-3CBD-4823-96D2-99D00199E8FD}" dt="2024-03-28T12:14:22.641" v="1899" actId="478"/>
          <ac:spMkLst>
            <pc:docMk/>
            <pc:sldMk cId="656332573" sldId="2147479421"/>
            <ac:spMk id="1342" creationId="{C77C66BB-4804-301B-CBD7-0D985A9433DD}"/>
          </ac:spMkLst>
        </pc:spChg>
        <pc:spChg chg="mod">
          <ac:chgData name="Sasikala Palanisamy" userId="845ca1d3-a2cb-41c9-ac23-3212a36db0ae" providerId="ADAL" clId="{9CD823EA-3CBD-4823-96D2-99D00199E8FD}" dt="2024-03-28T11:37:08.257" v="1856" actId="571"/>
          <ac:spMkLst>
            <pc:docMk/>
            <pc:sldMk cId="656332573" sldId="2147479421"/>
            <ac:spMk id="1345" creationId="{9DA3BF0C-842B-79BB-4FF5-F2A5B188AEDB}"/>
          </ac:spMkLst>
        </pc:spChg>
        <pc:spChg chg="add del mod">
          <ac:chgData name="Sasikala Palanisamy" userId="845ca1d3-a2cb-41c9-ac23-3212a36db0ae" providerId="ADAL" clId="{9CD823EA-3CBD-4823-96D2-99D00199E8FD}" dt="2024-03-28T12:14:15.398" v="1892" actId="478"/>
          <ac:spMkLst>
            <pc:docMk/>
            <pc:sldMk cId="656332573" sldId="2147479421"/>
            <ac:spMk id="1346" creationId="{85248119-4EA5-F31D-0362-08EF832C21B9}"/>
          </ac:spMkLst>
        </pc:spChg>
        <pc:spChg chg="mod">
          <ac:chgData name="Sasikala Palanisamy" userId="845ca1d3-a2cb-41c9-ac23-3212a36db0ae" providerId="ADAL" clId="{9CD823EA-3CBD-4823-96D2-99D00199E8FD}" dt="2024-03-28T11:37:38.231" v="1862" actId="478"/>
          <ac:spMkLst>
            <pc:docMk/>
            <pc:sldMk cId="656332573" sldId="2147479421"/>
            <ac:spMk id="1348" creationId="{6FC3727C-452A-FBC3-EC68-0FB4ABFDD767}"/>
          </ac:spMkLst>
        </pc:spChg>
        <pc:spChg chg="add mod">
          <ac:chgData name="Sasikala Palanisamy" userId="845ca1d3-a2cb-41c9-ac23-3212a36db0ae" providerId="ADAL" clId="{9CD823EA-3CBD-4823-96D2-99D00199E8FD}" dt="2024-03-28T12:15:06.841" v="1913" actId="571"/>
          <ac:spMkLst>
            <pc:docMk/>
            <pc:sldMk cId="656332573" sldId="2147479421"/>
            <ac:spMk id="1351" creationId="{BB9C1832-9CE1-377D-69CA-0B7B78ACC819}"/>
          </ac:spMkLst>
        </pc:spChg>
        <pc:spChg chg="mod">
          <ac:chgData name="Sasikala Palanisamy" userId="845ca1d3-a2cb-41c9-ac23-3212a36db0ae" providerId="ADAL" clId="{9CD823EA-3CBD-4823-96D2-99D00199E8FD}" dt="2024-03-28T12:15:06.841" v="1913" actId="571"/>
          <ac:spMkLst>
            <pc:docMk/>
            <pc:sldMk cId="656332573" sldId="2147479421"/>
            <ac:spMk id="1354" creationId="{B391E8A3-4134-8F68-C8A2-19EDF4CD3C07}"/>
          </ac:spMkLst>
        </pc:spChg>
        <pc:spChg chg="add mod">
          <ac:chgData name="Sasikala Palanisamy" userId="845ca1d3-a2cb-41c9-ac23-3212a36db0ae" providerId="ADAL" clId="{9CD823EA-3CBD-4823-96D2-99D00199E8FD}" dt="2024-03-28T12:15:06.841" v="1913" actId="571"/>
          <ac:spMkLst>
            <pc:docMk/>
            <pc:sldMk cId="656332573" sldId="2147479421"/>
            <ac:spMk id="1355" creationId="{E880E7B7-5B17-A812-9E9C-5AA238F00985}"/>
          </ac:spMkLst>
        </pc:spChg>
        <pc:spChg chg="mod">
          <ac:chgData name="Sasikala Palanisamy" userId="845ca1d3-a2cb-41c9-ac23-3212a36db0ae" providerId="ADAL" clId="{9CD823EA-3CBD-4823-96D2-99D00199E8FD}" dt="2024-03-28T12:15:06.841" v="1913" actId="571"/>
          <ac:spMkLst>
            <pc:docMk/>
            <pc:sldMk cId="656332573" sldId="2147479421"/>
            <ac:spMk id="1357" creationId="{3F520F9B-31D1-DCDE-1BB7-6AAABCF69B38}"/>
          </ac:spMkLst>
        </pc:spChg>
        <pc:spChg chg="add mod">
          <ac:chgData name="Sasikala Palanisamy" userId="845ca1d3-a2cb-41c9-ac23-3212a36db0ae" providerId="ADAL" clId="{9CD823EA-3CBD-4823-96D2-99D00199E8FD}" dt="2024-03-28T12:26:09.372" v="1976"/>
          <ac:spMkLst>
            <pc:docMk/>
            <pc:sldMk cId="656332573" sldId="2147479421"/>
            <ac:spMk id="1366" creationId="{B7997881-571C-584C-B101-8FE4DA739123}"/>
          </ac:spMkLst>
        </pc:spChg>
        <pc:spChg chg="add del mod">
          <ac:chgData name="Sasikala Palanisamy" userId="845ca1d3-a2cb-41c9-ac23-3212a36db0ae" providerId="ADAL" clId="{9CD823EA-3CBD-4823-96D2-99D00199E8FD}" dt="2024-03-28T12:40:36.594" v="2067" actId="478"/>
          <ac:spMkLst>
            <pc:docMk/>
            <pc:sldMk cId="656332573" sldId="2147479421"/>
            <ac:spMk id="1368" creationId="{3B420962-FAB1-E6E2-0211-E344875B426F}"/>
          </ac:spMkLst>
        </pc:spChg>
        <pc:spChg chg="add mod">
          <ac:chgData name="Sasikala Palanisamy" userId="845ca1d3-a2cb-41c9-ac23-3212a36db0ae" providerId="ADAL" clId="{9CD823EA-3CBD-4823-96D2-99D00199E8FD}" dt="2024-03-28T12:41:27.237" v="2075" actId="1076"/>
          <ac:spMkLst>
            <pc:docMk/>
            <pc:sldMk cId="656332573" sldId="2147479421"/>
            <ac:spMk id="1369" creationId="{559DDE3B-20F6-82E9-E553-4CB22B2FFF67}"/>
          </ac:spMkLst>
        </pc:spChg>
        <pc:spChg chg="add mod">
          <ac:chgData name="Sasikala Palanisamy" userId="845ca1d3-a2cb-41c9-ac23-3212a36db0ae" providerId="ADAL" clId="{9CD823EA-3CBD-4823-96D2-99D00199E8FD}" dt="2024-03-28T12:41:52.172" v="2077" actId="164"/>
          <ac:spMkLst>
            <pc:docMk/>
            <pc:sldMk cId="656332573" sldId="2147479421"/>
            <ac:spMk id="1370" creationId="{16E8FE0C-1255-E57C-DFCF-17C251BDDB8A}"/>
          </ac:spMkLst>
        </pc:spChg>
        <pc:spChg chg="add mod">
          <ac:chgData name="Sasikala Palanisamy" userId="845ca1d3-a2cb-41c9-ac23-3212a36db0ae" providerId="ADAL" clId="{9CD823EA-3CBD-4823-96D2-99D00199E8FD}" dt="2024-03-28T12:41:52.172" v="2077" actId="164"/>
          <ac:spMkLst>
            <pc:docMk/>
            <pc:sldMk cId="656332573" sldId="2147479421"/>
            <ac:spMk id="1371" creationId="{133FA873-EE83-4DFA-C64D-574041B12941}"/>
          </ac:spMkLst>
        </pc:spChg>
        <pc:spChg chg="add mod">
          <ac:chgData name="Sasikala Palanisamy" userId="845ca1d3-a2cb-41c9-ac23-3212a36db0ae" providerId="ADAL" clId="{9CD823EA-3CBD-4823-96D2-99D00199E8FD}" dt="2024-03-28T12:41:52.172" v="2077" actId="164"/>
          <ac:spMkLst>
            <pc:docMk/>
            <pc:sldMk cId="656332573" sldId="2147479421"/>
            <ac:spMk id="1372" creationId="{0EBAA04C-F336-13A1-CD79-0894ABAA0EB1}"/>
          </ac:spMkLst>
        </pc:spChg>
        <pc:spChg chg="add mod">
          <ac:chgData name="Sasikala Palanisamy" userId="845ca1d3-a2cb-41c9-ac23-3212a36db0ae" providerId="ADAL" clId="{9CD823EA-3CBD-4823-96D2-99D00199E8FD}" dt="2024-03-28T12:41:18.255" v="2074" actId="571"/>
          <ac:spMkLst>
            <pc:docMk/>
            <pc:sldMk cId="656332573" sldId="2147479421"/>
            <ac:spMk id="1373" creationId="{F011C0CA-1134-8529-4C26-B5D60D76D0C0}"/>
          </ac:spMkLst>
        </pc:spChg>
        <pc:grpChg chg="add del mod">
          <ac:chgData name="Sasikala Palanisamy" userId="845ca1d3-a2cb-41c9-ac23-3212a36db0ae" providerId="ADAL" clId="{9CD823EA-3CBD-4823-96D2-99D00199E8FD}" dt="2024-03-28T12:13:35.906" v="1868" actId="478"/>
          <ac:grpSpMkLst>
            <pc:docMk/>
            <pc:sldMk cId="656332573" sldId="2147479421"/>
            <ac:grpSpMk id="4" creationId="{0DC7DFED-A431-21DE-329C-AFF46EBC2026}"/>
          </ac:grpSpMkLst>
        </pc:grpChg>
        <pc:grpChg chg="add del mod">
          <ac:chgData name="Sasikala Palanisamy" userId="845ca1d3-a2cb-41c9-ac23-3212a36db0ae" providerId="ADAL" clId="{9CD823EA-3CBD-4823-96D2-99D00199E8FD}" dt="2024-03-28T12:13:49.163" v="1873" actId="478"/>
          <ac:grpSpMkLst>
            <pc:docMk/>
            <pc:sldMk cId="656332573" sldId="2147479421"/>
            <ac:grpSpMk id="7" creationId="{1DB30E52-122A-5AC3-4EB5-6448471A88E6}"/>
          </ac:grpSpMkLst>
        </pc:grpChg>
        <pc:grpChg chg="add del mod">
          <ac:chgData name="Sasikala Palanisamy" userId="845ca1d3-a2cb-41c9-ac23-3212a36db0ae" providerId="ADAL" clId="{9CD823EA-3CBD-4823-96D2-99D00199E8FD}" dt="2024-03-28T12:13:32.077" v="1867" actId="478"/>
          <ac:grpSpMkLst>
            <pc:docMk/>
            <pc:sldMk cId="656332573" sldId="2147479421"/>
            <ac:grpSpMk id="17" creationId="{5B943A6F-5DE0-C440-0A44-C1B13621AD89}"/>
          </ac:grpSpMkLst>
        </pc:grpChg>
        <pc:grpChg chg="add del mod">
          <ac:chgData name="Sasikala Palanisamy" userId="845ca1d3-a2cb-41c9-ac23-3212a36db0ae" providerId="ADAL" clId="{9CD823EA-3CBD-4823-96D2-99D00199E8FD}" dt="2024-03-28T12:13:32.077" v="1867" actId="478"/>
          <ac:grpSpMkLst>
            <pc:docMk/>
            <pc:sldMk cId="656332573" sldId="2147479421"/>
            <ac:grpSpMk id="22" creationId="{A4A289BA-283F-9CFC-8F67-582968838E84}"/>
          </ac:grpSpMkLst>
        </pc:grpChg>
        <pc:grpChg chg="add del mod">
          <ac:chgData name="Sasikala Palanisamy" userId="845ca1d3-a2cb-41c9-ac23-3212a36db0ae" providerId="ADAL" clId="{9CD823EA-3CBD-4823-96D2-99D00199E8FD}" dt="2024-03-28T12:13:32.077" v="1867" actId="478"/>
          <ac:grpSpMkLst>
            <pc:docMk/>
            <pc:sldMk cId="656332573" sldId="2147479421"/>
            <ac:grpSpMk id="27" creationId="{3FBBE750-124E-1938-5B1F-A23FD62B6E46}"/>
          </ac:grpSpMkLst>
        </pc:grpChg>
        <pc:grpChg chg="add mod">
          <ac:chgData name="Sasikala Palanisamy" userId="845ca1d3-a2cb-41c9-ac23-3212a36db0ae" providerId="ADAL" clId="{9CD823EA-3CBD-4823-96D2-99D00199E8FD}" dt="2024-03-28T12:15:00.002" v="1911" actId="571"/>
          <ac:grpSpMkLst>
            <pc:docMk/>
            <pc:sldMk cId="656332573" sldId="2147479421"/>
            <ac:grpSpMk id="31" creationId="{E0DD6FC2-4423-63B4-A905-256FC9EC5CBC}"/>
          </ac:grpSpMkLst>
        </pc:grpChg>
        <pc:grpChg chg="add mod">
          <ac:chgData name="Sasikala Palanisamy" userId="845ca1d3-a2cb-41c9-ac23-3212a36db0ae" providerId="ADAL" clId="{9CD823EA-3CBD-4823-96D2-99D00199E8FD}" dt="2024-03-28T12:15:00.002" v="1911" actId="571"/>
          <ac:grpSpMkLst>
            <pc:docMk/>
            <pc:sldMk cId="656332573" sldId="2147479421"/>
            <ac:grpSpMk id="36" creationId="{B8C63978-453E-66F6-885C-4A14FAA87F8B}"/>
          </ac:grpSpMkLst>
        </pc:grpChg>
        <pc:grpChg chg="add mod">
          <ac:chgData name="Sasikala Palanisamy" userId="845ca1d3-a2cb-41c9-ac23-3212a36db0ae" providerId="ADAL" clId="{9CD823EA-3CBD-4823-96D2-99D00199E8FD}" dt="2024-03-28T12:15:06.841" v="1913" actId="571"/>
          <ac:grpSpMkLst>
            <pc:docMk/>
            <pc:sldMk cId="656332573" sldId="2147479421"/>
            <ac:grpSpMk id="41" creationId="{91BA20C3-7574-2634-3C1B-666C316A9C99}"/>
          </ac:grpSpMkLst>
        </pc:grpChg>
        <pc:grpChg chg="add mod">
          <ac:chgData name="Sasikala Palanisamy" userId="845ca1d3-a2cb-41c9-ac23-3212a36db0ae" providerId="ADAL" clId="{9CD823EA-3CBD-4823-96D2-99D00199E8FD}" dt="2024-03-28T12:15:06.841" v="1913" actId="571"/>
          <ac:grpSpMkLst>
            <pc:docMk/>
            <pc:sldMk cId="656332573" sldId="2147479421"/>
            <ac:grpSpMk id="48" creationId="{9C422D91-7481-CB21-D054-21F00410B019}"/>
          </ac:grpSpMkLst>
        </pc:grpChg>
        <pc:grpChg chg="add mod">
          <ac:chgData name="Sasikala Palanisamy" userId="845ca1d3-a2cb-41c9-ac23-3212a36db0ae" providerId="ADAL" clId="{9CD823EA-3CBD-4823-96D2-99D00199E8FD}" dt="2024-03-28T12:15:06.841" v="1913" actId="571"/>
          <ac:grpSpMkLst>
            <pc:docMk/>
            <pc:sldMk cId="656332573" sldId="2147479421"/>
            <ac:grpSpMk id="57" creationId="{64794DA3-5669-0CFF-C763-74A1FB7C55A7}"/>
          </ac:grpSpMkLst>
        </pc:grpChg>
        <pc:grpChg chg="add mod">
          <ac:chgData name="Sasikala Palanisamy" userId="845ca1d3-a2cb-41c9-ac23-3212a36db0ae" providerId="ADAL" clId="{9CD823EA-3CBD-4823-96D2-99D00199E8FD}" dt="2024-03-28T11:15:40.080" v="1818" actId="1076"/>
          <ac:grpSpMkLst>
            <pc:docMk/>
            <pc:sldMk cId="656332573" sldId="2147479421"/>
            <ac:grpSpMk id="1242" creationId="{8699C42B-12EB-A2AF-B9D4-26F8827E1693}"/>
          </ac:grpSpMkLst>
        </pc:grpChg>
        <pc:grpChg chg="add mod">
          <ac:chgData name="Sasikala Palanisamy" userId="845ca1d3-a2cb-41c9-ac23-3212a36db0ae" providerId="ADAL" clId="{9CD823EA-3CBD-4823-96D2-99D00199E8FD}" dt="2024-03-28T11:13:07.858" v="1777" actId="164"/>
          <ac:grpSpMkLst>
            <pc:docMk/>
            <pc:sldMk cId="656332573" sldId="2147479421"/>
            <ac:grpSpMk id="1243" creationId="{BE9F5FB2-EC6E-4891-4ACE-CFC1F8EEFFA0}"/>
          </ac:grpSpMkLst>
        </pc:grpChg>
        <pc:grpChg chg="add mod">
          <ac:chgData name="Sasikala Palanisamy" userId="845ca1d3-a2cb-41c9-ac23-3212a36db0ae" providerId="ADAL" clId="{9CD823EA-3CBD-4823-96D2-99D00199E8FD}" dt="2024-03-28T11:16:00.448" v="1821" actId="1076"/>
          <ac:grpSpMkLst>
            <pc:docMk/>
            <pc:sldMk cId="656332573" sldId="2147479421"/>
            <ac:grpSpMk id="1244" creationId="{8D823D60-A576-E811-2429-9193EC3C80E7}"/>
          </ac:grpSpMkLst>
        </pc:grpChg>
        <pc:grpChg chg="add mod">
          <ac:chgData name="Sasikala Palanisamy" userId="845ca1d3-a2cb-41c9-ac23-3212a36db0ae" providerId="ADAL" clId="{9CD823EA-3CBD-4823-96D2-99D00199E8FD}" dt="2024-03-28T11:13:13.942" v="1780" actId="164"/>
          <ac:grpSpMkLst>
            <pc:docMk/>
            <pc:sldMk cId="656332573" sldId="2147479421"/>
            <ac:grpSpMk id="1245" creationId="{C19B3046-1081-3AEB-C5FF-D8E833956657}"/>
          </ac:grpSpMkLst>
        </pc:grpChg>
        <pc:grpChg chg="add mod">
          <ac:chgData name="Sasikala Palanisamy" userId="845ca1d3-a2cb-41c9-ac23-3212a36db0ae" providerId="ADAL" clId="{9CD823EA-3CBD-4823-96D2-99D00199E8FD}" dt="2024-03-28T11:13:22.110" v="1781" actId="164"/>
          <ac:grpSpMkLst>
            <pc:docMk/>
            <pc:sldMk cId="656332573" sldId="2147479421"/>
            <ac:grpSpMk id="1246" creationId="{6F9295FD-D6AD-8B21-4A03-5C157EF6FAAE}"/>
          </ac:grpSpMkLst>
        </pc:grpChg>
        <pc:grpChg chg="add mod">
          <ac:chgData name="Sasikala Palanisamy" userId="845ca1d3-a2cb-41c9-ac23-3212a36db0ae" providerId="ADAL" clId="{9CD823EA-3CBD-4823-96D2-99D00199E8FD}" dt="2024-03-28T12:19:24.705" v="1940" actId="1076"/>
          <ac:grpSpMkLst>
            <pc:docMk/>
            <pc:sldMk cId="656332573" sldId="2147479421"/>
            <ac:grpSpMk id="1247" creationId="{83836F17-5327-1EDA-BF95-CDED8CA6F789}"/>
          </ac:grpSpMkLst>
        </pc:grpChg>
        <pc:grpChg chg="add mod topLvl">
          <ac:chgData name="Sasikala Palanisamy" userId="845ca1d3-a2cb-41c9-ac23-3212a36db0ae" providerId="ADAL" clId="{9CD823EA-3CBD-4823-96D2-99D00199E8FD}" dt="2024-03-28T12:42:24.619" v="2082" actId="1076"/>
          <ac:grpSpMkLst>
            <pc:docMk/>
            <pc:sldMk cId="656332573" sldId="2147479421"/>
            <ac:grpSpMk id="1248" creationId="{24105F47-726C-CB1D-63E2-854AA5549F59}"/>
          </ac:grpSpMkLst>
        </pc:grpChg>
        <pc:grpChg chg="add mod topLvl">
          <ac:chgData name="Sasikala Palanisamy" userId="845ca1d3-a2cb-41c9-ac23-3212a36db0ae" providerId="ADAL" clId="{9CD823EA-3CBD-4823-96D2-99D00199E8FD}" dt="2024-03-28T12:42:24.619" v="2082" actId="1076"/>
          <ac:grpSpMkLst>
            <pc:docMk/>
            <pc:sldMk cId="656332573" sldId="2147479421"/>
            <ac:grpSpMk id="1249" creationId="{C52D0486-9A2A-CD73-074E-F6B8CA9B2606}"/>
          </ac:grpSpMkLst>
        </pc:grpChg>
        <pc:grpChg chg="add mod topLvl">
          <ac:chgData name="Sasikala Palanisamy" userId="845ca1d3-a2cb-41c9-ac23-3212a36db0ae" providerId="ADAL" clId="{9CD823EA-3CBD-4823-96D2-99D00199E8FD}" dt="2024-04-01T04:56:31.218" v="2204" actId="20578"/>
          <ac:grpSpMkLst>
            <pc:docMk/>
            <pc:sldMk cId="656332573" sldId="2147479421"/>
            <ac:grpSpMk id="1250" creationId="{FFBC5A3D-2E1B-A830-34D4-B7A9F1D9624A}"/>
          </ac:grpSpMkLst>
        </pc:grpChg>
        <pc:grpChg chg="add mod topLvl">
          <ac:chgData name="Sasikala Palanisamy" userId="845ca1d3-a2cb-41c9-ac23-3212a36db0ae" providerId="ADAL" clId="{9CD823EA-3CBD-4823-96D2-99D00199E8FD}" dt="2024-03-28T12:42:24.619" v="2082" actId="1076"/>
          <ac:grpSpMkLst>
            <pc:docMk/>
            <pc:sldMk cId="656332573" sldId="2147479421"/>
            <ac:grpSpMk id="1251" creationId="{BFA103CB-D411-8697-FCB5-AD4AF27B4008}"/>
          </ac:grpSpMkLst>
        </pc:grpChg>
        <pc:grpChg chg="add mod topLvl">
          <ac:chgData name="Sasikala Palanisamy" userId="845ca1d3-a2cb-41c9-ac23-3212a36db0ae" providerId="ADAL" clId="{9CD823EA-3CBD-4823-96D2-99D00199E8FD}" dt="2024-04-01T04:56:31.218" v="2204" actId="20578"/>
          <ac:grpSpMkLst>
            <pc:docMk/>
            <pc:sldMk cId="656332573" sldId="2147479421"/>
            <ac:grpSpMk id="1252" creationId="{8A28273C-3B1D-AF61-9AE9-865B6A4496D0}"/>
          </ac:grpSpMkLst>
        </pc:grpChg>
        <pc:grpChg chg="add del mod topLvl">
          <ac:chgData name="Sasikala Palanisamy" userId="845ca1d3-a2cb-41c9-ac23-3212a36db0ae" providerId="ADAL" clId="{9CD823EA-3CBD-4823-96D2-99D00199E8FD}" dt="2024-04-01T04:56:24.857" v="2203" actId="478"/>
          <ac:grpSpMkLst>
            <pc:docMk/>
            <pc:sldMk cId="656332573" sldId="2147479421"/>
            <ac:grpSpMk id="1253" creationId="{002B6160-8E1F-20B2-35BD-DAAD73E08BAF}"/>
          </ac:grpSpMkLst>
        </pc:grpChg>
        <pc:grpChg chg="add mod topLvl">
          <ac:chgData name="Sasikala Palanisamy" userId="845ca1d3-a2cb-41c9-ac23-3212a36db0ae" providerId="ADAL" clId="{9CD823EA-3CBD-4823-96D2-99D00199E8FD}" dt="2024-03-28T12:42:24.619" v="2082" actId="1076"/>
          <ac:grpSpMkLst>
            <pc:docMk/>
            <pc:sldMk cId="656332573" sldId="2147479421"/>
            <ac:grpSpMk id="1254" creationId="{3B1798FC-FF03-CF25-E920-1FAC0A916909}"/>
          </ac:grpSpMkLst>
        </pc:grpChg>
        <pc:grpChg chg="add mod topLvl">
          <ac:chgData name="Sasikala Palanisamy" userId="845ca1d3-a2cb-41c9-ac23-3212a36db0ae" providerId="ADAL" clId="{9CD823EA-3CBD-4823-96D2-99D00199E8FD}" dt="2024-03-28T12:23:24.234" v="1955" actId="165"/>
          <ac:grpSpMkLst>
            <pc:docMk/>
            <pc:sldMk cId="656332573" sldId="2147479421"/>
            <ac:grpSpMk id="1255" creationId="{AEC2F252-4BDC-2125-D30D-1496041D9906}"/>
          </ac:grpSpMkLst>
        </pc:grpChg>
        <pc:grpChg chg="add mod topLvl">
          <ac:chgData name="Sasikala Palanisamy" userId="845ca1d3-a2cb-41c9-ac23-3212a36db0ae" providerId="ADAL" clId="{9CD823EA-3CBD-4823-96D2-99D00199E8FD}" dt="2024-03-28T12:41:52.172" v="2077" actId="164"/>
          <ac:grpSpMkLst>
            <pc:docMk/>
            <pc:sldMk cId="656332573" sldId="2147479421"/>
            <ac:grpSpMk id="1256" creationId="{0935EB0A-EF5D-2240-7125-BE4AC54A68B3}"/>
          </ac:grpSpMkLst>
        </pc:grpChg>
        <pc:grpChg chg="add mod topLvl">
          <ac:chgData name="Sasikala Palanisamy" userId="845ca1d3-a2cb-41c9-ac23-3212a36db0ae" providerId="ADAL" clId="{9CD823EA-3CBD-4823-96D2-99D00199E8FD}" dt="2024-03-28T12:41:52.172" v="2077" actId="164"/>
          <ac:grpSpMkLst>
            <pc:docMk/>
            <pc:sldMk cId="656332573" sldId="2147479421"/>
            <ac:grpSpMk id="1257" creationId="{1551D51D-2A09-B3ED-C38B-1DAFF1D109D7}"/>
          </ac:grpSpMkLst>
        </pc:grpChg>
        <pc:grpChg chg="add mod topLvl">
          <ac:chgData name="Sasikala Palanisamy" userId="845ca1d3-a2cb-41c9-ac23-3212a36db0ae" providerId="ADAL" clId="{9CD823EA-3CBD-4823-96D2-99D00199E8FD}" dt="2024-03-28T12:41:52.172" v="2077" actId="164"/>
          <ac:grpSpMkLst>
            <pc:docMk/>
            <pc:sldMk cId="656332573" sldId="2147479421"/>
            <ac:grpSpMk id="1258" creationId="{ACE752CD-270E-D82C-A559-3D445DA64134}"/>
          </ac:grpSpMkLst>
        </pc:grpChg>
        <pc:grpChg chg="add del mod topLvl">
          <ac:chgData name="Sasikala Palanisamy" userId="845ca1d3-a2cb-41c9-ac23-3212a36db0ae" providerId="ADAL" clId="{9CD823EA-3CBD-4823-96D2-99D00199E8FD}" dt="2024-04-01T04:52:21.047" v="2187" actId="478"/>
          <ac:grpSpMkLst>
            <pc:docMk/>
            <pc:sldMk cId="656332573" sldId="2147479421"/>
            <ac:grpSpMk id="1259" creationId="{4FA1EC19-7637-0863-A019-1662A09C718B}"/>
          </ac:grpSpMkLst>
        </pc:grpChg>
        <pc:grpChg chg="add mod topLvl">
          <ac:chgData name="Sasikala Palanisamy" userId="845ca1d3-a2cb-41c9-ac23-3212a36db0ae" providerId="ADAL" clId="{9CD823EA-3CBD-4823-96D2-99D00199E8FD}" dt="2024-03-28T12:23:24.234" v="1955" actId="165"/>
          <ac:grpSpMkLst>
            <pc:docMk/>
            <pc:sldMk cId="656332573" sldId="2147479421"/>
            <ac:grpSpMk id="1260" creationId="{9B0C2DA5-63D7-1F0F-7F9D-15BB06DD1C3F}"/>
          </ac:grpSpMkLst>
        </pc:grpChg>
        <pc:grpChg chg="add mod topLvl">
          <ac:chgData name="Sasikala Palanisamy" userId="845ca1d3-a2cb-41c9-ac23-3212a36db0ae" providerId="ADAL" clId="{9CD823EA-3CBD-4823-96D2-99D00199E8FD}" dt="2024-03-28T12:23:24.234" v="1955" actId="165"/>
          <ac:grpSpMkLst>
            <pc:docMk/>
            <pc:sldMk cId="656332573" sldId="2147479421"/>
            <ac:grpSpMk id="1261" creationId="{D99881D4-E426-3625-66C2-A9A9A6CAA054}"/>
          </ac:grpSpMkLst>
        </pc:grpChg>
        <pc:grpChg chg="add mod">
          <ac:chgData name="Sasikala Palanisamy" userId="845ca1d3-a2cb-41c9-ac23-3212a36db0ae" providerId="ADAL" clId="{9CD823EA-3CBD-4823-96D2-99D00199E8FD}" dt="2024-04-01T04:56:31.218" v="2204" actId="20578"/>
          <ac:grpSpMkLst>
            <pc:docMk/>
            <pc:sldMk cId="656332573" sldId="2147479421"/>
            <ac:grpSpMk id="1262" creationId="{75445B95-9A2E-F3E8-DBE9-E6698B36B752}"/>
          </ac:grpSpMkLst>
        </pc:grpChg>
        <pc:grpChg chg="add mod topLvl">
          <ac:chgData name="Sasikala Palanisamy" userId="845ca1d3-a2cb-41c9-ac23-3212a36db0ae" providerId="ADAL" clId="{9CD823EA-3CBD-4823-96D2-99D00199E8FD}" dt="2024-03-28T12:26:40.124" v="1979" actId="165"/>
          <ac:grpSpMkLst>
            <pc:docMk/>
            <pc:sldMk cId="656332573" sldId="2147479421"/>
            <ac:grpSpMk id="1263" creationId="{2173C110-4D74-9DFC-99BD-71204C16A8DE}"/>
          </ac:grpSpMkLst>
        </pc:grpChg>
        <pc:grpChg chg="add mod">
          <ac:chgData name="Sasikala Palanisamy" userId="845ca1d3-a2cb-41c9-ac23-3212a36db0ae" providerId="ADAL" clId="{9CD823EA-3CBD-4823-96D2-99D00199E8FD}" dt="2024-03-28T11:14:24.606" v="1801" actId="164"/>
          <ac:grpSpMkLst>
            <pc:docMk/>
            <pc:sldMk cId="656332573" sldId="2147479421"/>
            <ac:grpSpMk id="1264" creationId="{06819308-7B35-BD0C-4C8C-E5DDC30C116D}"/>
          </ac:grpSpMkLst>
        </pc:grpChg>
        <pc:grpChg chg="add mod topLvl">
          <ac:chgData name="Sasikala Palanisamy" userId="845ca1d3-a2cb-41c9-ac23-3212a36db0ae" providerId="ADAL" clId="{9CD823EA-3CBD-4823-96D2-99D00199E8FD}" dt="2024-03-28T12:26:40.124" v="1979" actId="165"/>
          <ac:grpSpMkLst>
            <pc:docMk/>
            <pc:sldMk cId="656332573" sldId="2147479421"/>
            <ac:grpSpMk id="1265" creationId="{25A1C297-1445-FEAF-4850-86C854C2654E}"/>
          </ac:grpSpMkLst>
        </pc:grpChg>
        <pc:grpChg chg="add del mod topLvl">
          <ac:chgData name="Sasikala Palanisamy" userId="845ca1d3-a2cb-41c9-ac23-3212a36db0ae" providerId="ADAL" clId="{9CD823EA-3CBD-4823-96D2-99D00199E8FD}" dt="2024-03-28T12:26:40.124" v="1979" actId="165"/>
          <ac:grpSpMkLst>
            <pc:docMk/>
            <pc:sldMk cId="656332573" sldId="2147479421"/>
            <ac:grpSpMk id="1266" creationId="{CB3D4E45-D0DB-08C9-D156-CBD665D58882}"/>
          </ac:grpSpMkLst>
        </pc:grpChg>
        <pc:grpChg chg="add mod topLvl">
          <ac:chgData name="Sasikala Palanisamy" userId="845ca1d3-a2cb-41c9-ac23-3212a36db0ae" providerId="ADAL" clId="{9CD823EA-3CBD-4823-96D2-99D00199E8FD}" dt="2024-03-28T12:26:40.124" v="1979" actId="165"/>
          <ac:grpSpMkLst>
            <pc:docMk/>
            <pc:sldMk cId="656332573" sldId="2147479421"/>
            <ac:grpSpMk id="1267" creationId="{E69BC7B7-EAC3-624B-FAAB-2627A0D82988}"/>
          </ac:grpSpMkLst>
        </pc:grpChg>
        <pc:grpChg chg="add mod topLvl">
          <ac:chgData name="Sasikala Palanisamy" userId="845ca1d3-a2cb-41c9-ac23-3212a36db0ae" providerId="ADAL" clId="{9CD823EA-3CBD-4823-96D2-99D00199E8FD}" dt="2024-03-28T12:26:40.124" v="1979" actId="165"/>
          <ac:grpSpMkLst>
            <pc:docMk/>
            <pc:sldMk cId="656332573" sldId="2147479421"/>
            <ac:grpSpMk id="1268" creationId="{6720C5E5-C8F1-5582-FF5E-A87A7FF9D149}"/>
          </ac:grpSpMkLst>
        </pc:grpChg>
        <pc:grpChg chg="add mod topLvl">
          <ac:chgData name="Sasikala Palanisamy" userId="845ca1d3-a2cb-41c9-ac23-3212a36db0ae" providerId="ADAL" clId="{9CD823EA-3CBD-4823-96D2-99D00199E8FD}" dt="2024-03-28T12:26:40.124" v="1979" actId="165"/>
          <ac:grpSpMkLst>
            <pc:docMk/>
            <pc:sldMk cId="656332573" sldId="2147479421"/>
            <ac:grpSpMk id="1269" creationId="{C1507DC6-FF9D-01AC-0AAD-60368A2662A2}"/>
          </ac:grpSpMkLst>
        </pc:grpChg>
        <pc:grpChg chg="add mod topLvl">
          <ac:chgData name="Sasikala Palanisamy" userId="845ca1d3-a2cb-41c9-ac23-3212a36db0ae" providerId="ADAL" clId="{9CD823EA-3CBD-4823-96D2-99D00199E8FD}" dt="2024-03-28T12:26:40.124" v="1979" actId="165"/>
          <ac:grpSpMkLst>
            <pc:docMk/>
            <pc:sldMk cId="656332573" sldId="2147479421"/>
            <ac:grpSpMk id="1270" creationId="{54C70A0E-C5A4-7791-06FE-9B1D315B2369}"/>
          </ac:grpSpMkLst>
        </pc:grpChg>
        <pc:grpChg chg="add mod">
          <ac:chgData name="Sasikala Palanisamy" userId="845ca1d3-a2cb-41c9-ac23-3212a36db0ae" providerId="ADAL" clId="{9CD823EA-3CBD-4823-96D2-99D00199E8FD}" dt="2024-03-28T11:15:28.560" v="1815" actId="164"/>
          <ac:grpSpMkLst>
            <pc:docMk/>
            <pc:sldMk cId="656332573" sldId="2147479421"/>
            <ac:grpSpMk id="1271" creationId="{D93CDF4D-D382-2A84-83F0-548A7A59C7D4}"/>
          </ac:grpSpMkLst>
        </pc:grpChg>
        <pc:grpChg chg="add del mod">
          <ac:chgData name="Sasikala Palanisamy" userId="845ca1d3-a2cb-41c9-ac23-3212a36db0ae" providerId="ADAL" clId="{9CD823EA-3CBD-4823-96D2-99D00199E8FD}" dt="2024-03-28T11:34:50.381" v="1838" actId="478"/>
          <ac:grpSpMkLst>
            <pc:docMk/>
            <pc:sldMk cId="656332573" sldId="2147479421"/>
            <ac:grpSpMk id="1272" creationId="{EEF9DEEC-7564-5856-4776-F1665AC8E6BB}"/>
          </ac:grpSpMkLst>
        </pc:grpChg>
        <pc:grpChg chg="add del mod">
          <ac:chgData name="Sasikala Palanisamy" userId="845ca1d3-a2cb-41c9-ac23-3212a36db0ae" providerId="ADAL" clId="{9CD823EA-3CBD-4823-96D2-99D00199E8FD}" dt="2024-03-28T11:35:04.954" v="1842" actId="478"/>
          <ac:grpSpMkLst>
            <pc:docMk/>
            <pc:sldMk cId="656332573" sldId="2147479421"/>
            <ac:grpSpMk id="1273" creationId="{3FB7A629-A891-E9F5-A8B4-0C49E1A966AE}"/>
          </ac:grpSpMkLst>
        </pc:grpChg>
        <pc:grpChg chg="add del mod topLvl">
          <ac:chgData name="Sasikala Palanisamy" userId="845ca1d3-a2cb-41c9-ac23-3212a36db0ae" providerId="ADAL" clId="{9CD823EA-3CBD-4823-96D2-99D00199E8FD}" dt="2024-03-28T12:41:29.571" v="2076" actId="1076"/>
          <ac:grpSpMkLst>
            <pc:docMk/>
            <pc:sldMk cId="656332573" sldId="2147479421"/>
            <ac:grpSpMk id="1276" creationId="{C4B548ED-AE2A-B5D5-613D-7054FF55143C}"/>
          </ac:grpSpMkLst>
        </pc:grpChg>
        <pc:grpChg chg="add mod">
          <ac:chgData name="Sasikala Palanisamy" userId="845ca1d3-a2cb-41c9-ac23-3212a36db0ae" providerId="ADAL" clId="{9CD823EA-3CBD-4823-96D2-99D00199E8FD}" dt="2024-04-01T04:56:31.218" v="2204" actId="20578"/>
          <ac:grpSpMkLst>
            <pc:docMk/>
            <pc:sldMk cId="656332573" sldId="2147479421"/>
            <ac:grpSpMk id="1277" creationId="{40B8734F-E8EC-A7EA-B3C3-267EC1992B52}"/>
          </ac:grpSpMkLst>
        </pc:grpChg>
        <pc:grpChg chg="add del mod">
          <ac:chgData name="Sasikala Palanisamy" userId="845ca1d3-a2cb-41c9-ac23-3212a36db0ae" providerId="ADAL" clId="{9CD823EA-3CBD-4823-96D2-99D00199E8FD}" dt="2024-03-28T12:13:46.281" v="1872" actId="478"/>
          <ac:grpSpMkLst>
            <pc:docMk/>
            <pc:sldMk cId="656332573" sldId="2147479421"/>
            <ac:grpSpMk id="1279" creationId="{A68244EF-3202-55F2-3593-1A7B517EBC6C}"/>
          </ac:grpSpMkLst>
        </pc:grpChg>
        <pc:grpChg chg="add del mod">
          <ac:chgData name="Sasikala Palanisamy" userId="845ca1d3-a2cb-41c9-ac23-3212a36db0ae" providerId="ADAL" clId="{9CD823EA-3CBD-4823-96D2-99D00199E8FD}" dt="2024-03-28T12:14:04.317" v="1883" actId="478"/>
          <ac:grpSpMkLst>
            <pc:docMk/>
            <pc:sldMk cId="656332573" sldId="2147479421"/>
            <ac:grpSpMk id="1284" creationId="{257C8052-B1BF-547D-C18D-5771FC4E4DCF}"/>
          </ac:grpSpMkLst>
        </pc:grpChg>
        <pc:grpChg chg="add del mod">
          <ac:chgData name="Sasikala Palanisamy" userId="845ca1d3-a2cb-41c9-ac23-3212a36db0ae" providerId="ADAL" clId="{9CD823EA-3CBD-4823-96D2-99D00199E8FD}" dt="2024-03-28T12:14:19.512" v="1896" actId="478"/>
          <ac:grpSpMkLst>
            <pc:docMk/>
            <pc:sldMk cId="656332573" sldId="2147479421"/>
            <ac:grpSpMk id="1287" creationId="{87B6E7C0-4A0E-8616-1584-F5829DC469FA}"/>
          </ac:grpSpMkLst>
        </pc:grpChg>
        <pc:grpChg chg="add del mod">
          <ac:chgData name="Sasikala Palanisamy" userId="845ca1d3-a2cb-41c9-ac23-3212a36db0ae" providerId="ADAL" clId="{9CD823EA-3CBD-4823-96D2-99D00199E8FD}" dt="2024-03-28T12:14:21.557" v="1898" actId="478"/>
          <ac:grpSpMkLst>
            <pc:docMk/>
            <pc:sldMk cId="656332573" sldId="2147479421"/>
            <ac:grpSpMk id="1291" creationId="{C0507429-3780-A969-90CE-B68B5E535EF9}"/>
          </ac:grpSpMkLst>
        </pc:grpChg>
        <pc:grpChg chg="add del mod">
          <ac:chgData name="Sasikala Palanisamy" userId="845ca1d3-a2cb-41c9-ac23-3212a36db0ae" providerId="ADAL" clId="{9CD823EA-3CBD-4823-96D2-99D00199E8FD}" dt="2024-03-28T12:14:00.402" v="1879" actId="478"/>
          <ac:grpSpMkLst>
            <pc:docMk/>
            <pc:sldMk cId="656332573" sldId="2147479421"/>
            <ac:grpSpMk id="1295" creationId="{DC2BF051-E9FD-B322-2447-5A1074F2A9EF}"/>
          </ac:grpSpMkLst>
        </pc:grpChg>
        <pc:grpChg chg="add del mod">
          <ac:chgData name="Sasikala Palanisamy" userId="845ca1d3-a2cb-41c9-ac23-3212a36db0ae" providerId="ADAL" clId="{9CD823EA-3CBD-4823-96D2-99D00199E8FD}" dt="2024-03-28T12:14:29.236" v="1905" actId="478"/>
          <ac:grpSpMkLst>
            <pc:docMk/>
            <pc:sldMk cId="656332573" sldId="2147479421"/>
            <ac:grpSpMk id="1299" creationId="{D70B3C09-D089-41FC-24B7-75CD74A3CDDC}"/>
          </ac:grpSpMkLst>
        </pc:grpChg>
        <pc:grpChg chg="add del mod">
          <ac:chgData name="Sasikala Palanisamy" userId="845ca1d3-a2cb-41c9-ac23-3212a36db0ae" providerId="ADAL" clId="{9CD823EA-3CBD-4823-96D2-99D00199E8FD}" dt="2024-03-28T12:13:40.849" v="1870" actId="478"/>
          <ac:grpSpMkLst>
            <pc:docMk/>
            <pc:sldMk cId="656332573" sldId="2147479421"/>
            <ac:grpSpMk id="1303" creationId="{74A7DFD5-A802-787D-1253-CAC51A887D35}"/>
          </ac:grpSpMkLst>
        </pc:grpChg>
        <pc:grpChg chg="add del mod">
          <ac:chgData name="Sasikala Palanisamy" userId="845ca1d3-a2cb-41c9-ac23-3212a36db0ae" providerId="ADAL" clId="{9CD823EA-3CBD-4823-96D2-99D00199E8FD}" dt="2024-03-28T12:14:03.602" v="1882" actId="478"/>
          <ac:grpSpMkLst>
            <pc:docMk/>
            <pc:sldMk cId="656332573" sldId="2147479421"/>
            <ac:grpSpMk id="1308" creationId="{ADFBA4C7-FA79-3B73-1F6C-49D44F14A9D5}"/>
          </ac:grpSpMkLst>
        </pc:grpChg>
        <pc:grpChg chg="add del mod">
          <ac:chgData name="Sasikala Palanisamy" userId="845ca1d3-a2cb-41c9-ac23-3212a36db0ae" providerId="ADAL" clId="{9CD823EA-3CBD-4823-96D2-99D00199E8FD}" dt="2024-03-28T12:14:18.258" v="1895" actId="478"/>
          <ac:grpSpMkLst>
            <pc:docMk/>
            <pc:sldMk cId="656332573" sldId="2147479421"/>
            <ac:grpSpMk id="1311" creationId="{BBD7CDC3-5004-2CB3-2C1A-90BEA7F0418D}"/>
          </ac:grpSpMkLst>
        </pc:grpChg>
        <pc:grpChg chg="add del mod">
          <ac:chgData name="Sasikala Palanisamy" userId="845ca1d3-a2cb-41c9-ac23-3212a36db0ae" providerId="ADAL" clId="{9CD823EA-3CBD-4823-96D2-99D00199E8FD}" dt="2024-03-28T12:14:20.813" v="1897" actId="478"/>
          <ac:grpSpMkLst>
            <pc:docMk/>
            <pc:sldMk cId="656332573" sldId="2147479421"/>
            <ac:grpSpMk id="1315" creationId="{D86BE90F-A510-2A16-6704-82DF09F94384}"/>
          </ac:grpSpMkLst>
        </pc:grpChg>
        <pc:grpChg chg="add del mod">
          <ac:chgData name="Sasikala Palanisamy" userId="845ca1d3-a2cb-41c9-ac23-3212a36db0ae" providerId="ADAL" clId="{9CD823EA-3CBD-4823-96D2-99D00199E8FD}" dt="2024-03-28T12:13:54.460" v="1875" actId="478"/>
          <ac:grpSpMkLst>
            <pc:docMk/>
            <pc:sldMk cId="656332573" sldId="2147479421"/>
            <ac:grpSpMk id="1319" creationId="{30B314A4-7DA0-D27A-2311-D3B99D82BA57}"/>
          </ac:grpSpMkLst>
        </pc:grpChg>
        <pc:grpChg chg="add del mod">
          <ac:chgData name="Sasikala Palanisamy" userId="845ca1d3-a2cb-41c9-ac23-3212a36db0ae" providerId="ADAL" clId="{9CD823EA-3CBD-4823-96D2-99D00199E8FD}" dt="2024-03-28T12:14:30.524" v="1906" actId="478"/>
          <ac:grpSpMkLst>
            <pc:docMk/>
            <pc:sldMk cId="656332573" sldId="2147479421"/>
            <ac:grpSpMk id="1323" creationId="{A06DEEDE-DED6-4C21-41B0-83C1F47F67EB}"/>
          </ac:grpSpMkLst>
        </pc:grpChg>
        <pc:grpChg chg="add del mod">
          <ac:chgData name="Sasikala Palanisamy" userId="845ca1d3-a2cb-41c9-ac23-3212a36db0ae" providerId="ADAL" clId="{9CD823EA-3CBD-4823-96D2-99D00199E8FD}" dt="2024-03-28T12:14:28.303" v="1904" actId="478"/>
          <ac:grpSpMkLst>
            <pc:docMk/>
            <pc:sldMk cId="656332573" sldId="2147479421"/>
            <ac:grpSpMk id="1327" creationId="{CBB06B84-3E12-2C52-9D7D-A6982D944CBD}"/>
          </ac:grpSpMkLst>
        </pc:grpChg>
        <pc:grpChg chg="add del mod">
          <ac:chgData name="Sasikala Palanisamy" userId="845ca1d3-a2cb-41c9-ac23-3212a36db0ae" providerId="ADAL" clId="{9CD823EA-3CBD-4823-96D2-99D00199E8FD}" dt="2024-03-28T12:13:38.325" v="1869" actId="478"/>
          <ac:grpSpMkLst>
            <pc:docMk/>
            <pc:sldMk cId="656332573" sldId="2147479421"/>
            <ac:grpSpMk id="1331" creationId="{AD2C6727-0C5F-AC85-D7D5-7ED664CBF116}"/>
          </ac:grpSpMkLst>
        </pc:grpChg>
        <pc:grpChg chg="add del mod">
          <ac:chgData name="Sasikala Palanisamy" userId="845ca1d3-a2cb-41c9-ac23-3212a36db0ae" providerId="ADAL" clId="{9CD823EA-3CBD-4823-96D2-99D00199E8FD}" dt="2024-03-28T12:14:02.793" v="1880" actId="478"/>
          <ac:grpSpMkLst>
            <pc:docMk/>
            <pc:sldMk cId="656332573" sldId="2147479421"/>
            <ac:grpSpMk id="1336" creationId="{62D3F05C-2DD9-F43D-C7A5-44C380B8D2B3}"/>
          </ac:grpSpMkLst>
        </pc:grpChg>
        <pc:grpChg chg="add del mod">
          <ac:chgData name="Sasikala Palanisamy" userId="845ca1d3-a2cb-41c9-ac23-3212a36db0ae" providerId="ADAL" clId="{9CD823EA-3CBD-4823-96D2-99D00199E8FD}" dt="2024-03-28T12:13:32.077" v="1867" actId="478"/>
          <ac:grpSpMkLst>
            <pc:docMk/>
            <pc:sldMk cId="656332573" sldId="2147479421"/>
            <ac:grpSpMk id="1339" creationId="{FE27BE35-BA78-9595-B3A5-C4BAC1554FE0}"/>
          </ac:grpSpMkLst>
        </pc:grpChg>
        <pc:grpChg chg="add del mod">
          <ac:chgData name="Sasikala Palanisamy" userId="845ca1d3-a2cb-41c9-ac23-3212a36db0ae" providerId="ADAL" clId="{9CD823EA-3CBD-4823-96D2-99D00199E8FD}" dt="2024-03-28T12:13:32.077" v="1867" actId="478"/>
          <ac:grpSpMkLst>
            <pc:docMk/>
            <pc:sldMk cId="656332573" sldId="2147479421"/>
            <ac:grpSpMk id="1343" creationId="{1070B480-98BA-3014-42FA-DA1DCFEE42E7}"/>
          </ac:grpSpMkLst>
        </pc:grpChg>
        <pc:grpChg chg="add del mod">
          <ac:chgData name="Sasikala Palanisamy" userId="845ca1d3-a2cb-41c9-ac23-3212a36db0ae" providerId="ADAL" clId="{9CD823EA-3CBD-4823-96D2-99D00199E8FD}" dt="2024-03-28T12:13:51.450" v="1874" actId="478"/>
          <ac:grpSpMkLst>
            <pc:docMk/>
            <pc:sldMk cId="656332573" sldId="2147479421"/>
            <ac:grpSpMk id="1347" creationId="{085B85FE-CA82-BC9D-8EC3-2778F1E782E1}"/>
          </ac:grpSpMkLst>
        </pc:grpChg>
        <pc:grpChg chg="add mod">
          <ac:chgData name="Sasikala Palanisamy" userId="845ca1d3-a2cb-41c9-ac23-3212a36db0ae" providerId="ADAL" clId="{9CD823EA-3CBD-4823-96D2-99D00199E8FD}" dt="2024-03-28T12:15:06.841" v="1913" actId="571"/>
          <ac:grpSpMkLst>
            <pc:docMk/>
            <pc:sldMk cId="656332573" sldId="2147479421"/>
            <ac:grpSpMk id="1352" creationId="{5D0D1B2A-74AB-1EC1-5044-7DEE4EBAF1A0}"/>
          </ac:grpSpMkLst>
        </pc:grpChg>
        <pc:grpChg chg="add mod">
          <ac:chgData name="Sasikala Palanisamy" userId="845ca1d3-a2cb-41c9-ac23-3212a36db0ae" providerId="ADAL" clId="{9CD823EA-3CBD-4823-96D2-99D00199E8FD}" dt="2024-03-28T12:15:06.841" v="1913" actId="571"/>
          <ac:grpSpMkLst>
            <pc:docMk/>
            <pc:sldMk cId="656332573" sldId="2147479421"/>
            <ac:grpSpMk id="1356" creationId="{386814B6-6DCF-D44D-B4F7-5FF0956286B7}"/>
          </ac:grpSpMkLst>
        </pc:grpChg>
        <pc:grpChg chg="add del mod">
          <ac:chgData name="Sasikala Palanisamy" userId="845ca1d3-a2cb-41c9-ac23-3212a36db0ae" providerId="ADAL" clId="{9CD823EA-3CBD-4823-96D2-99D00199E8FD}" dt="2024-03-28T12:16:56.040" v="1925" actId="165"/>
          <ac:grpSpMkLst>
            <pc:docMk/>
            <pc:sldMk cId="656332573" sldId="2147479421"/>
            <ac:grpSpMk id="1359" creationId="{8AB69709-B54A-68B3-CF51-8C0780DDAF78}"/>
          </ac:grpSpMkLst>
        </pc:grpChg>
        <pc:grpChg chg="add del mod topLvl">
          <ac:chgData name="Sasikala Palanisamy" userId="845ca1d3-a2cb-41c9-ac23-3212a36db0ae" providerId="ADAL" clId="{9CD823EA-3CBD-4823-96D2-99D00199E8FD}" dt="2024-03-28T12:23:53.165" v="1958" actId="165"/>
          <ac:grpSpMkLst>
            <pc:docMk/>
            <pc:sldMk cId="656332573" sldId="2147479421"/>
            <ac:grpSpMk id="1360" creationId="{08D3277E-CE54-1447-BB26-4872030450B0}"/>
          </ac:grpSpMkLst>
        </pc:grpChg>
        <pc:grpChg chg="add del mod">
          <ac:chgData name="Sasikala Palanisamy" userId="845ca1d3-a2cb-41c9-ac23-3212a36db0ae" providerId="ADAL" clId="{9CD823EA-3CBD-4823-96D2-99D00199E8FD}" dt="2024-03-28T12:23:24.234" v="1955" actId="165"/>
          <ac:grpSpMkLst>
            <pc:docMk/>
            <pc:sldMk cId="656332573" sldId="2147479421"/>
            <ac:grpSpMk id="1361" creationId="{C81E7172-1ED5-F07E-F640-FCC4830F8C76}"/>
          </ac:grpSpMkLst>
        </pc:grpChg>
        <pc:grpChg chg="add del mod">
          <ac:chgData name="Sasikala Palanisamy" userId="845ca1d3-a2cb-41c9-ac23-3212a36db0ae" providerId="ADAL" clId="{9CD823EA-3CBD-4823-96D2-99D00199E8FD}" dt="2024-03-28T12:18:45.888" v="1936" actId="165"/>
          <ac:grpSpMkLst>
            <pc:docMk/>
            <pc:sldMk cId="656332573" sldId="2147479421"/>
            <ac:grpSpMk id="1362" creationId="{CB8545C1-4D99-5B98-C9AB-D5720FA04201}"/>
          </ac:grpSpMkLst>
        </pc:grpChg>
        <pc:grpChg chg="add del mod topLvl">
          <ac:chgData name="Sasikala Palanisamy" userId="845ca1d3-a2cb-41c9-ac23-3212a36db0ae" providerId="ADAL" clId="{9CD823EA-3CBD-4823-96D2-99D00199E8FD}" dt="2024-03-28T12:26:40.124" v="1979" actId="165"/>
          <ac:grpSpMkLst>
            <pc:docMk/>
            <pc:sldMk cId="656332573" sldId="2147479421"/>
            <ac:grpSpMk id="1363" creationId="{BC595969-2FCE-5959-78B3-0867F39CE293}"/>
          </ac:grpSpMkLst>
        </pc:grpChg>
        <pc:grpChg chg="add del mod">
          <ac:chgData name="Sasikala Palanisamy" userId="845ca1d3-a2cb-41c9-ac23-3212a36db0ae" providerId="ADAL" clId="{9CD823EA-3CBD-4823-96D2-99D00199E8FD}" dt="2024-03-28T12:23:33.563" v="1957" actId="165"/>
          <ac:grpSpMkLst>
            <pc:docMk/>
            <pc:sldMk cId="656332573" sldId="2147479421"/>
            <ac:grpSpMk id="1364" creationId="{34CD4694-CACD-E11C-B145-1CECA9FEFFC9}"/>
          </ac:grpSpMkLst>
        </pc:grpChg>
        <pc:grpChg chg="add del mod">
          <ac:chgData name="Sasikala Palanisamy" userId="845ca1d3-a2cb-41c9-ac23-3212a36db0ae" providerId="ADAL" clId="{9CD823EA-3CBD-4823-96D2-99D00199E8FD}" dt="2024-03-28T12:23:29.200" v="1956" actId="165"/>
          <ac:grpSpMkLst>
            <pc:docMk/>
            <pc:sldMk cId="656332573" sldId="2147479421"/>
            <ac:grpSpMk id="1365" creationId="{F92D1CCC-275C-C128-FC21-E1C5F2ABC970}"/>
          </ac:grpSpMkLst>
        </pc:grpChg>
        <pc:grpChg chg="add mod">
          <ac:chgData name="Sasikala Palanisamy" userId="845ca1d3-a2cb-41c9-ac23-3212a36db0ae" providerId="ADAL" clId="{9CD823EA-3CBD-4823-96D2-99D00199E8FD}" dt="2024-04-01T04:56:31.218" v="2204" actId="20578"/>
          <ac:grpSpMkLst>
            <pc:docMk/>
            <pc:sldMk cId="656332573" sldId="2147479421"/>
            <ac:grpSpMk id="1367" creationId="{717EBD69-B464-B9B0-5783-458D791AADCA}"/>
          </ac:grpSpMkLst>
        </pc:grpChg>
        <pc:grpChg chg="add mod">
          <ac:chgData name="Sasikala Palanisamy" userId="845ca1d3-a2cb-41c9-ac23-3212a36db0ae" providerId="ADAL" clId="{9CD823EA-3CBD-4823-96D2-99D00199E8FD}" dt="2024-03-28T12:41:52.172" v="2077" actId="164"/>
          <ac:grpSpMkLst>
            <pc:docMk/>
            <pc:sldMk cId="656332573" sldId="2147479421"/>
            <ac:grpSpMk id="1374" creationId="{1BBD7520-89BB-6A67-B925-60A0F5866B84}"/>
          </ac:grpSpMkLst>
        </pc:grpChg>
        <pc:picChg chg="del">
          <ac:chgData name="Sasikala Palanisamy" userId="845ca1d3-a2cb-41c9-ac23-3212a36db0ae" providerId="ADAL" clId="{9CD823EA-3CBD-4823-96D2-99D00199E8FD}" dt="2024-03-28T10:06:18.420" v="975" actId="478"/>
          <ac:picMkLst>
            <pc:docMk/>
            <pc:sldMk cId="656332573" sldId="2147479421"/>
            <ac:picMk id="3" creationId="{79042EFB-E485-22C2-0680-0A4DA4F19422}"/>
          </ac:picMkLst>
        </pc:picChg>
        <pc:picChg chg="add del mod">
          <ac:chgData name="Sasikala Palanisamy" userId="845ca1d3-a2cb-41c9-ac23-3212a36db0ae" providerId="ADAL" clId="{9CD823EA-3CBD-4823-96D2-99D00199E8FD}" dt="2024-03-28T08:37:41.026" v="610" actId="478"/>
          <ac:picMkLst>
            <pc:docMk/>
            <pc:sldMk cId="656332573" sldId="2147479421"/>
            <ac:picMk id="5" creationId="{28DB94FB-06F6-FA82-CB64-2AFABDEC4C25}"/>
          </ac:picMkLst>
        </pc:picChg>
        <pc:picChg chg="mod">
          <ac:chgData name="Sasikala Palanisamy" userId="845ca1d3-a2cb-41c9-ac23-3212a36db0ae" providerId="ADAL" clId="{9CD823EA-3CBD-4823-96D2-99D00199E8FD}" dt="2024-03-28T12:13:28.853" v="1865" actId="571"/>
          <ac:picMkLst>
            <pc:docMk/>
            <pc:sldMk cId="656332573" sldId="2147479421"/>
            <ac:picMk id="5" creationId="{4E307B8C-26E3-1FD4-4694-16FC60D7DF41}"/>
          </ac:picMkLst>
        </pc:picChg>
        <pc:picChg chg="add mod">
          <ac:chgData name="Sasikala Palanisamy" userId="845ca1d3-a2cb-41c9-ac23-3212a36db0ae" providerId="ADAL" clId="{9CD823EA-3CBD-4823-96D2-99D00199E8FD}" dt="2024-03-28T11:13:00.458" v="1775" actId="164"/>
          <ac:picMkLst>
            <pc:docMk/>
            <pc:sldMk cId="656332573" sldId="2147479421"/>
            <ac:picMk id="8" creationId="{E5804119-59F3-10EE-7825-324006124336}"/>
          </ac:picMkLst>
        </pc:picChg>
        <pc:picChg chg="add mod">
          <ac:chgData name="Sasikala Palanisamy" userId="845ca1d3-a2cb-41c9-ac23-3212a36db0ae" providerId="ADAL" clId="{9CD823EA-3CBD-4823-96D2-99D00199E8FD}" dt="2024-03-28T11:13:07.858" v="1777" actId="164"/>
          <ac:picMkLst>
            <pc:docMk/>
            <pc:sldMk cId="656332573" sldId="2147479421"/>
            <ac:picMk id="11" creationId="{84F84539-A954-BAC9-AC1C-F48968D3648E}"/>
          </ac:picMkLst>
        </pc:picChg>
        <pc:picChg chg="mod">
          <ac:chgData name="Sasikala Palanisamy" userId="845ca1d3-a2cb-41c9-ac23-3212a36db0ae" providerId="ADAL" clId="{9CD823EA-3CBD-4823-96D2-99D00199E8FD}" dt="2024-03-28T12:13:28.853" v="1865" actId="571"/>
          <ac:picMkLst>
            <pc:docMk/>
            <pc:sldMk cId="656332573" sldId="2147479421"/>
            <ac:picMk id="13" creationId="{D9FD58F4-8749-DAFD-078B-8537C1E55712}"/>
          </ac:picMkLst>
        </pc:picChg>
        <pc:picChg chg="mod">
          <ac:chgData name="Sasikala Palanisamy" userId="845ca1d3-a2cb-41c9-ac23-3212a36db0ae" providerId="ADAL" clId="{9CD823EA-3CBD-4823-96D2-99D00199E8FD}" dt="2024-03-28T12:13:29.590" v="1866" actId="571"/>
          <ac:picMkLst>
            <pc:docMk/>
            <pc:sldMk cId="656332573" sldId="2147479421"/>
            <ac:picMk id="18" creationId="{DD4C357D-E593-FDAE-0D03-1E5C5D781927}"/>
          </ac:picMkLst>
        </pc:picChg>
        <pc:picChg chg="mod">
          <ac:chgData name="Sasikala Palanisamy" userId="845ca1d3-a2cb-41c9-ac23-3212a36db0ae" providerId="ADAL" clId="{9CD823EA-3CBD-4823-96D2-99D00199E8FD}" dt="2024-03-28T12:13:29.590" v="1866" actId="571"/>
          <ac:picMkLst>
            <pc:docMk/>
            <pc:sldMk cId="656332573" sldId="2147479421"/>
            <ac:picMk id="23" creationId="{F15C81CA-28FB-76C5-8F03-1109D77D9CE7}"/>
          </ac:picMkLst>
        </pc:picChg>
        <pc:picChg chg="add del mod">
          <ac:chgData name="Sasikala Palanisamy" userId="845ca1d3-a2cb-41c9-ac23-3212a36db0ae" providerId="ADAL" clId="{9CD823EA-3CBD-4823-96D2-99D00199E8FD}" dt="2024-03-28T08:26:36.263" v="600" actId="478"/>
          <ac:picMkLst>
            <pc:docMk/>
            <pc:sldMk cId="656332573" sldId="2147479421"/>
            <ac:picMk id="24" creationId="{CF05061D-0B7A-6841-FBBD-A2013A6DE796}"/>
          </ac:picMkLst>
        </pc:picChg>
        <pc:picChg chg="mod">
          <ac:chgData name="Sasikala Palanisamy" userId="845ca1d3-a2cb-41c9-ac23-3212a36db0ae" providerId="ADAL" clId="{9CD823EA-3CBD-4823-96D2-99D00199E8FD}" dt="2024-03-28T12:13:29.590" v="1866" actId="571"/>
          <ac:picMkLst>
            <pc:docMk/>
            <pc:sldMk cId="656332573" sldId="2147479421"/>
            <ac:picMk id="29" creationId="{FE95ED66-F8AF-8E80-35D9-79879B83404D}"/>
          </ac:picMkLst>
        </pc:picChg>
        <pc:picChg chg="mod">
          <ac:chgData name="Sasikala Palanisamy" userId="845ca1d3-a2cb-41c9-ac23-3212a36db0ae" providerId="ADAL" clId="{9CD823EA-3CBD-4823-96D2-99D00199E8FD}" dt="2024-03-28T12:15:00.002" v="1911" actId="571"/>
          <ac:picMkLst>
            <pc:docMk/>
            <pc:sldMk cId="656332573" sldId="2147479421"/>
            <ac:picMk id="32" creationId="{1639D8BE-71E9-BD7D-8373-ED2F0D3CA915}"/>
          </ac:picMkLst>
        </pc:picChg>
        <pc:picChg chg="add del mod">
          <ac:chgData name="Sasikala Palanisamy" userId="845ca1d3-a2cb-41c9-ac23-3212a36db0ae" providerId="ADAL" clId="{9CD823EA-3CBD-4823-96D2-99D00199E8FD}" dt="2024-03-28T08:26:37.153" v="601" actId="478"/>
          <ac:picMkLst>
            <pc:docMk/>
            <pc:sldMk cId="656332573" sldId="2147479421"/>
            <ac:picMk id="33" creationId="{BC2D8034-E199-A9A7-0664-1381910717AD}"/>
          </ac:picMkLst>
        </pc:picChg>
        <pc:picChg chg="add mod">
          <ac:chgData name="Sasikala Palanisamy" userId="845ca1d3-a2cb-41c9-ac23-3212a36db0ae" providerId="ADAL" clId="{9CD823EA-3CBD-4823-96D2-99D00199E8FD}" dt="2024-03-28T11:13:22.110" v="1781" actId="164"/>
          <ac:picMkLst>
            <pc:docMk/>
            <pc:sldMk cId="656332573" sldId="2147479421"/>
            <ac:picMk id="35" creationId="{1459F333-7F3F-2A9C-9362-DED719D4F6DB}"/>
          </ac:picMkLst>
        </pc:picChg>
        <pc:picChg chg="mod">
          <ac:chgData name="Sasikala Palanisamy" userId="845ca1d3-a2cb-41c9-ac23-3212a36db0ae" providerId="ADAL" clId="{9CD823EA-3CBD-4823-96D2-99D00199E8FD}" dt="2024-03-28T12:15:00.002" v="1911" actId="571"/>
          <ac:picMkLst>
            <pc:docMk/>
            <pc:sldMk cId="656332573" sldId="2147479421"/>
            <ac:picMk id="39" creationId="{8C7C831A-A746-668E-EEF7-6F55662EFD45}"/>
          </ac:picMkLst>
        </pc:picChg>
        <pc:picChg chg="mod">
          <ac:chgData name="Sasikala Palanisamy" userId="845ca1d3-a2cb-41c9-ac23-3212a36db0ae" providerId="ADAL" clId="{9CD823EA-3CBD-4823-96D2-99D00199E8FD}" dt="2024-03-28T12:15:06.841" v="1913" actId="571"/>
          <ac:picMkLst>
            <pc:docMk/>
            <pc:sldMk cId="656332573" sldId="2147479421"/>
            <ac:picMk id="43" creationId="{39397B12-A994-578C-9BDA-EAD25739DE4A}"/>
          </ac:picMkLst>
        </pc:picChg>
        <pc:picChg chg="mod">
          <ac:chgData name="Sasikala Palanisamy" userId="845ca1d3-a2cb-41c9-ac23-3212a36db0ae" providerId="ADAL" clId="{9CD823EA-3CBD-4823-96D2-99D00199E8FD}" dt="2024-03-28T12:15:06.841" v="1913" actId="571"/>
          <ac:picMkLst>
            <pc:docMk/>
            <pc:sldMk cId="656332573" sldId="2147479421"/>
            <ac:picMk id="53" creationId="{7C85E0A4-75F4-1567-7853-404DEACA8A05}"/>
          </ac:picMkLst>
        </pc:picChg>
        <pc:picChg chg="add del mod topLvl">
          <ac:chgData name="Sasikala Palanisamy" userId="845ca1d3-a2cb-41c9-ac23-3212a36db0ae" providerId="ADAL" clId="{9CD823EA-3CBD-4823-96D2-99D00199E8FD}" dt="2024-04-01T04:52:21.047" v="2187" actId="478"/>
          <ac:picMkLst>
            <pc:docMk/>
            <pc:sldMk cId="656332573" sldId="2147479421"/>
            <ac:picMk id="58" creationId="{EE564195-7951-7939-9191-C24249EB33A8}"/>
          </ac:picMkLst>
        </pc:picChg>
        <pc:picChg chg="add del">
          <ac:chgData name="Sasikala Palanisamy" userId="845ca1d3-a2cb-41c9-ac23-3212a36db0ae" providerId="ADAL" clId="{9CD823EA-3CBD-4823-96D2-99D00199E8FD}" dt="2024-03-28T05:34:31.304" v="4" actId="478"/>
          <ac:picMkLst>
            <pc:docMk/>
            <pc:sldMk cId="656332573" sldId="2147479421"/>
            <ac:picMk id="1026" creationId="{4825FD20-2AF3-1B79-0A91-440F05F6CA0B}"/>
          </ac:picMkLst>
        </pc:picChg>
        <pc:picChg chg="add mod">
          <ac:chgData name="Sasikala Palanisamy" userId="845ca1d3-a2cb-41c9-ac23-3212a36db0ae" providerId="ADAL" clId="{9CD823EA-3CBD-4823-96D2-99D00199E8FD}" dt="2024-03-28T11:13:13.942" v="1780" actId="164"/>
          <ac:picMkLst>
            <pc:docMk/>
            <pc:sldMk cId="656332573" sldId="2147479421"/>
            <ac:picMk id="1028" creationId="{F80272B3-27C2-CAEF-A81F-30C1D6FDE676}"/>
          </ac:picMkLst>
        </pc:picChg>
        <pc:picChg chg="add mod">
          <ac:chgData name="Sasikala Palanisamy" userId="845ca1d3-a2cb-41c9-ac23-3212a36db0ae" providerId="ADAL" clId="{9CD823EA-3CBD-4823-96D2-99D00199E8FD}" dt="2024-03-28T12:23:24.234" v="1955" actId="165"/>
          <ac:picMkLst>
            <pc:docMk/>
            <pc:sldMk cId="656332573" sldId="2147479421"/>
            <ac:picMk id="1030" creationId="{1654336F-9ECC-51B1-F197-F0E9A6484C7A}"/>
          </ac:picMkLst>
        </pc:picChg>
        <pc:picChg chg="add mod">
          <ac:chgData name="Sasikala Palanisamy" userId="845ca1d3-a2cb-41c9-ac23-3212a36db0ae" providerId="ADAL" clId="{9CD823EA-3CBD-4823-96D2-99D00199E8FD}" dt="2024-03-28T12:23:24.234" v="1955" actId="165"/>
          <ac:picMkLst>
            <pc:docMk/>
            <pc:sldMk cId="656332573" sldId="2147479421"/>
            <ac:picMk id="1031" creationId="{E07F6342-16CB-0B3E-E396-A53BE0750DC5}"/>
          </ac:picMkLst>
        </pc:picChg>
        <pc:picChg chg="add mod">
          <ac:chgData name="Sasikala Palanisamy" userId="845ca1d3-a2cb-41c9-ac23-3212a36db0ae" providerId="ADAL" clId="{9CD823EA-3CBD-4823-96D2-99D00199E8FD}" dt="2024-03-28T12:40:07.722" v="2059" actId="1076"/>
          <ac:picMkLst>
            <pc:docMk/>
            <pc:sldMk cId="656332573" sldId="2147479421"/>
            <ac:picMk id="1032" creationId="{02A76645-5B13-831C-8C06-1341D5F27880}"/>
          </ac:picMkLst>
        </pc:picChg>
        <pc:picChg chg="add mod">
          <ac:chgData name="Sasikala Palanisamy" userId="845ca1d3-a2cb-41c9-ac23-3212a36db0ae" providerId="ADAL" clId="{9CD823EA-3CBD-4823-96D2-99D00199E8FD}" dt="2024-03-28T12:23:24.234" v="1955" actId="165"/>
          <ac:picMkLst>
            <pc:docMk/>
            <pc:sldMk cId="656332573" sldId="2147479421"/>
            <ac:picMk id="1034" creationId="{1396C55E-4B5B-CCB6-FB79-77365577B0D1}"/>
          </ac:picMkLst>
        </pc:picChg>
        <pc:picChg chg="add mod">
          <ac:chgData name="Sasikala Palanisamy" userId="845ca1d3-a2cb-41c9-ac23-3212a36db0ae" providerId="ADAL" clId="{9CD823EA-3CBD-4823-96D2-99D00199E8FD}" dt="2024-03-28T12:26:40.124" v="1979" actId="165"/>
          <ac:picMkLst>
            <pc:docMk/>
            <pc:sldMk cId="656332573" sldId="2147479421"/>
            <ac:picMk id="1035" creationId="{9D8E0714-05B5-3037-97FB-0D43B190F3C6}"/>
          </ac:picMkLst>
        </pc:picChg>
        <pc:picChg chg="add mod">
          <ac:chgData name="Sasikala Palanisamy" userId="845ca1d3-a2cb-41c9-ac23-3212a36db0ae" providerId="ADAL" clId="{9CD823EA-3CBD-4823-96D2-99D00199E8FD}" dt="2024-03-28T12:23:24.234" v="1955" actId="165"/>
          <ac:picMkLst>
            <pc:docMk/>
            <pc:sldMk cId="656332573" sldId="2147479421"/>
            <ac:picMk id="1038" creationId="{72026E33-3D4A-32F5-FBF7-53819FBBF97C}"/>
          </ac:picMkLst>
        </pc:picChg>
        <pc:picChg chg="add mod">
          <ac:chgData name="Sasikala Palanisamy" userId="845ca1d3-a2cb-41c9-ac23-3212a36db0ae" providerId="ADAL" clId="{9CD823EA-3CBD-4823-96D2-99D00199E8FD}" dt="2024-03-28T12:23:24.234" v="1955" actId="165"/>
          <ac:picMkLst>
            <pc:docMk/>
            <pc:sldMk cId="656332573" sldId="2147479421"/>
            <ac:picMk id="1040" creationId="{567949A1-B925-F80D-5650-8DF7E91EF6E1}"/>
          </ac:picMkLst>
        </pc:picChg>
        <pc:picChg chg="add mod">
          <ac:chgData name="Sasikala Palanisamy" userId="845ca1d3-a2cb-41c9-ac23-3212a36db0ae" providerId="ADAL" clId="{9CD823EA-3CBD-4823-96D2-99D00199E8FD}" dt="2024-03-28T12:26:40.124" v="1979" actId="165"/>
          <ac:picMkLst>
            <pc:docMk/>
            <pc:sldMk cId="656332573" sldId="2147479421"/>
            <ac:picMk id="1041" creationId="{D936B9DC-B6CA-4146-DD99-3B3AD8617AC4}"/>
          </ac:picMkLst>
        </pc:picChg>
        <pc:picChg chg="add del mod">
          <ac:chgData name="Sasikala Palanisamy" userId="845ca1d3-a2cb-41c9-ac23-3212a36db0ae" providerId="ADAL" clId="{9CD823EA-3CBD-4823-96D2-99D00199E8FD}" dt="2024-03-28T10:08:06.694" v="997" actId="478"/>
          <ac:picMkLst>
            <pc:docMk/>
            <pc:sldMk cId="656332573" sldId="2147479421"/>
            <ac:picMk id="1042" creationId="{096BBE45-4705-9404-115F-668B7C8308ED}"/>
          </ac:picMkLst>
        </pc:picChg>
        <pc:picChg chg="add mod">
          <ac:chgData name="Sasikala Palanisamy" userId="845ca1d3-a2cb-41c9-ac23-3212a36db0ae" providerId="ADAL" clId="{9CD823EA-3CBD-4823-96D2-99D00199E8FD}" dt="2024-03-28T12:26:40.124" v="1979" actId="165"/>
          <ac:picMkLst>
            <pc:docMk/>
            <pc:sldMk cId="656332573" sldId="2147479421"/>
            <ac:picMk id="1046" creationId="{8F4530F2-3076-EC9A-B693-F49DCE9ADFA3}"/>
          </ac:picMkLst>
        </pc:picChg>
        <pc:picChg chg="add mod">
          <ac:chgData name="Sasikala Palanisamy" userId="845ca1d3-a2cb-41c9-ac23-3212a36db0ae" providerId="ADAL" clId="{9CD823EA-3CBD-4823-96D2-99D00199E8FD}" dt="2024-03-28T12:26:40.124" v="1979" actId="165"/>
          <ac:picMkLst>
            <pc:docMk/>
            <pc:sldMk cId="656332573" sldId="2147479421"/>
            <ac:picMk id="1048" creationId="{00B6042A-4A3A-9901-6C6E-FAD8C50D6158}"/>
          </ac:picMkLst>
        </pc:picChg>
        <pc:picChg chg="add mod">
          <ac:chgData name="Sasikala Palanisamy" userId="845ca1d3-a2cb-41c9-ac23-3212a36db0ae" providerId="ADAL" clId="{9CD823EA-3CBD-4823-96D2-99D00199E8FD}" dt="2024-03-28T12:26:40.124" v="1979" actId="165"/>
          <ac:picMkLst>
            <pc:docMk/>
            <pc:sldMk cId="656332573" sldId="2147479421"/>
            <ac:picMk id="1052" creationId="{D551264B-8103-CE38-6DFF-15D8153A0EC0}"/>
          </ac:picMkLst>
        </pc:picChg>
        <pc:picChg chg="add mod">
          <ac:chgData name="Sasikala Palanisamy" userId="845ca1d3-a2cb-41c9-ac23-3212a36db0ae" providerId="ADAL" clId="{9CD823EA-3CBD-4823-96D2-99D00199E8FD}" dt="2024-03-28T12:19:24.705" v="1940" actId="1076"/>
          <ac:picMkLst>
            <pc:docMk/>
            <pc:sldMk cId="656332573" sldId="2147479421"/>
            <ac:picMk id="1054" creationId="{0252E9C6-5193-A7A4-D416-2549CFCC9F1B}"/>
          </ac:picMkLst>
        </pc:picChg>
        <pc:picChg chg="add mod">
          <ac:chgData name="Sasikala Palanisamy" userId="845ca1d3-a2cb-41c9-ac23-3212a36db0ae" providerId="ADAL" clId="{9CD823EA-3CBD-4823-96D2-99D00199E8FD}" dt="2024-03-28T12:26:40.124" v="1979" actId="165"/>
          <ac:picMkLst>
            <pc:docMk/>
            <pc:sldMk cId="656332573" sldId="2147479421"/>
            <ac:picMk id="1056" creationId="{B143290D-D537-E8A6-ABA7-BDA36500519F}"/>
          </ac:picMkLst>
        </pc:picChg>
        <pc:picChg chg="add mod">
          <ac:chgData name="Sasikala Palanisamy" userId="845ca1d3-a2cb-41c9-ac23-3212a36db0ae" providerId="ADAL" clId="{9CD823EA-3CBD-4823-96D2-99D00199E8FD}" dt="2024-03-28T12:26:40.124" v="1979" actId="165"/>
          <ac:picMkLst>
            <pc:docMk/>
            <pc:sldMk cId="656332573" sldId="2147479421"/>
            <ac:picMk id="1058" creationId="{71F85B27-3DB0-140C-2D37-977581A1EC44}"/>
          </ac:picMkLst>
        </pc:picChg>
        <pc:picChg chg="add mod">
          <ac:chgData name="Sasikala Palanisamy" userId="845ca1d3-a2cb-41c9-ac23-3212a36db0ae" providerId="ADAL" clId="{9CD823EA-3CBD-4823-96D2-99D00199E8FD}" dt="2024-04-01T04:56:31.218" v="2204" actId="20578"/>
          <ac:picMkLst>
            <pc:docMk/>
            <pc:sldMk cId="656332573" sldId="2147479421"/>
            <ac:picMk id="1067" creationId="{EA7E2ED2-8124-1D49-2482-01ED06D15965}"/>
          </ac:picMkLst>
        </pc:picChg>
        <pc:picChg chg="add mod">
          <ac:chgData name="Sasikala Palanisamy" userId="845ca1d3-a2cb-41c9-ac23-3212a36db0ae" providerId="ADAL" clId="{9CD823EA-3CBD-4823-96D2-99D00199E8FD}" dt="2024-03-28T12:42:24.619" v="2082" actId="1076"/>
          <ac:picMkLst>
            <pc:docMk/>
            <pc:sldMk cId="656332573" sldId="2147479421"/>
            <ac:picMk id="1155" creationId="{D9115BED-5D37-9D69-F396-BB6BFABDF7A1}"/>
          </ac:picMkLst>
        </pc:picChg>
        <pc:picChg chg="add mod">
          <ac:chgData name="Sasikala Palanisamy" userId="845ca1d3-a2cb-41c9-ac23-3212a36db0ae" providerId="ADAL" clId="{9CD823EA-3CBD-4823-96D2-99D00199E8FD}" dt="2024-04-01T04:56:31.218" v="2204" actId="20578"/>
          <ac:picMkLst>
            <pc:docMk/>
            <pc:sldMk cId="656332573" sldId="2147479421"/>
            <ac:picMk id="1159" creationId="{B6A6544B-2F34-D918-82C2-3D1732748344}"/>
          </ac:picMkLst>
        </pc:picChg>
        <pc:picChg chg="add mod">
          <ac:chgData name="Sasikala Palanisamy" userId="845ca1d3-a2cb-41c9-ac23-3212a36db0ae" providerId="ADAL" clId="{9CD823EA-3CBD-4823-96D2-99D00199E8FD}" dt="2024-03-28T12:42:24.619" v="2082" actId="1076"/>
          <ac:picMkLst>
            <pc:docMk/>
            <pc:sldMk cId="656332573" sldId="2147479421"/>
            <ac:picMk id="1163" creationId="{99F9AB3C-B6B5-8026-BA74-213D58D0ECCE}"/>
          </ac:picMkLst>
        </pc:picChg>
        <pc:picChg chg="add mod">
          <ac:chgData name="Sasikala Palanisamy" userId="845ca1d3-a2cb-41c9-ac23-3212a36db0ae" providerId="ADAL" clId="{9CD823EA-3CBD-4823-96D2-99D00199E8FD}" dt="2024-04-01T04:56:31.218" v="2204" actId="20578"/>
          <ac:picMkLst>
            <pc:docMk/>
            <pc:sldMk cId="656332573" sldId="2147479421"/>
            <ac:picMk id="1165" creationId="{D93A877C-5AE1-C7DD-AEDE-F1F1E1250368}"/>
          </ac:picMkLst>
        </pc:picChg>
        <pc:picChg chg="add mod">
          <ac:chgData name="Sasikala Palanisamy" userId="845ca1d3-a2cb-41c9-ac23-3212a36db0ae" providerId="ADAL" clId="{9CD823EA-3CBD-4823-96D2-99D00199E8FD}" dt="2024-04-01T04:56:31.218" v="2204" actId="20578"/>
          <ac:picMkLst>
            <pc:docMk/>
            <pc:sldMk cId="656332573" sldId="2147479421"/>
            <ac:picMk id="1169" creationId="{FA0D0D7C-7CEB-A34F-ABA8-87CADFB2DB4F}"/>
          </ac:picMkLst>
        </pc:picChg>
        <pc:picChg chg="add mod">
          <ac:chgData name="Sasikala Palanisamy" userId="845ca1d3-a2cb-41c9-ac23-3212a36db0ae" providerId="ADAL" clId="{9CD823EA-3CBD-4823-96D2-99D00199E8FD}" dt="2024-03-28T12:42:24.619" v="2082" actId="1076"/>
          <ac:picMkLst>
            <pc:docMk/>
            <pc:sldMk cId="656332573" sldId="2147479421"/>
            <ac:picMk id="1172" creationId="{FC7D63E2-8220-46B0-B303-A3704B0489BA}"/>
          </ac:picMkLst>
        </pc:picChg>
        <pc:picChg chg="add mod">
          <ac:chgData name="Sasikala Palanisamy" userId="845ca1d3-a2cb-41c9-ac23-3212a36db0ae" providerId="ADAL" clId="{9CD823EA-3CBD-4823-96D2-99D00199E8FD}" dt="2024-03-28T12:42:24.619" v="2082" actId="1076"/>
          <ac:picMkLst>
            <pc:docMk/>
            <pc:sldMk cId="656332573" sldId="2147479421"/>
            <ac:picMk id="1175" creationId="{4969B357-CDA5-5C4B-4C87-AA93903E3E75}"/>
          </ac:picMkLst>
        </pc:picChg>
        <pc:picChg chg="add mod">
          <ac:chgData name="Sasikala Palanisamy" userId="845ca1d3-a2cb-41c9-ac23-3212a36db0ae" providerId="ADAL" clId="{9CD823EA-3CBD-4823-96D2-99D00199E8FD}" dt="2024-03-28T11:01:24.300" v="1568" actId="1076"/>
          <ac:picMkLst>
            <pc:docMk/>
            <pc:sldMk cId="656332573" sldId="2147479421"/>
            <ac:picMk id="1214" creationId="{4D925E06-C34E-FC96-2B28-E4A80D591E82}"/>
          </ac:picMkLst>
        </pc:picChg>
        <pc:picChg chg="mod">
          <ac:chgData name="Sasikala Palanisamy" userId="845ca1d3-a2cb-41c9-ac23-3212a36db0ae" providerId="ADAL" clId="{9CD823EA-3CBD-4823-96D2-99D00199E8FD}" dt="2024-03-28T11:37:04.213" v="1854" actId="571"/>
          <ac:picMkLst>
            <pc:docMk/>
            <pc:sldMk cId="656332573" sldId="2147479421"/>
            <ac:picMk id="1280" creationId="{DAA0C003-2CC3-C180-5DE6-64FDC75CC02D}"/>
          </ac:picMkLst>
        </pc:picChg>
        <pc:picChg chg="mod">
          <ac:chgData name="Sasikala Palanisamy" userId="845ca1d3-a2cb-41c9-ac23-3212a36db0ae" providerId="ADAL" clId="{9CD823EA-3CBD-4823-96D2-99D00199E8FD}" dt="2024-03-28T11:37:04.213" v="1854" actId="571"/>
          <ac:picMkLst>
            <pc:docMk/>
            <pc:sldMk cId="656332573" sldId="2147479421"/>
            <ac:picMk id="1285" creationId="{33A9F902-3B94-0984-BBD0-CA366B9811FF}"/>
          </ac:picMkLst>
        </pc:picChg>
        <pc:picChg chg="mod">
          <ac:chgData name="Sasikala Palanisamy" userId="845ca1d3-a2cb-41c9-ac23-3212a36db0ae" providerId="ADAL" clId="{9CD823EA-3CBD-4823-96D2-99D00199E8FD}" dt="2024-03-28T11:37:04.213" v="1854" actId="571"/>
          <ac:picMkLst>
            <pc:docMk/>
            <pc:sldMk cId="656332573" sldId="2147479421"/>
            <ac:picMk id="1289" creationId="{E3D2A8C7-744E-1E0E-1721-1D116980B61B}"/>
          </ac:picMkLst>
        </pc:picChg>
        <pc:picChg chg="mod">
          <ac:chgData name="Sasikala Palanisamy" userId="845ca1d3-a2cb-41c9-ac23-3212a36db0ae" providerId="ADAL" clId="{9CD823EA-3CBD-4823-96D2-99D00199E8FD}" dt="2024-03-28T11:37:04.213" v="1854" actId="571"/>
          <ac:picMkLst>
            <pc:docMk/>
            <pc:sldMk cId="656332573" sldId="2147479421"/>
            <ac:picMk id="1292" creationId="{3B3C65B9-D73A-974D-6629-CFD7B3E60473}"/>
          </ac:picMkLst>
        </pc:picChg>
        <pc:picChg chg="mod">
          <ac:chgData name="Sasikala Palanisamy" userId="845ca1d3-a2cb-41c9-ac23-3212a36db0ae" providerId="ADAL" clId="{9CD823EA-3CBD-4823-96D2-99D00199E8FD}" dt="2024-03-28T11:37:04.213" v="1854" actId="571"/>
          <ac:picMkLst>
            <pc:docMk/>
            <pc:sldMk cId="656332573" sldId="2147479421"/>
            <ac:picMk id="1297" creationId="{45DD422C-7E26-EDAD-BF26-A370FCCB637D}"/>
          </ac:picMkLst>
        </pc:picChg>
        <pc:picChg chg="mod">
          <ac:chgData name="Sasikala Palanisamy" userId="845ca1d3-a2cb-41c9-ac23-3212a36db0ae" providerId="ADAL" clId="{9CD823EA-3CBD-4823-96D2-99D00199E8FD}" dt="2024-03-28T11:37:05.901" v="1855" actId="571"/>
          <ac:picMkLst>
            <pc:docMk/>
            <pc:sldMk cId="656332573" sldId="2147479421"/>
            <ac:picMk id="1300" creationId="{84ED62E7-E030-1EEB-BC04-EC5EC18B12E8}"/>
          </ac:picMkLst>
        </pc:picChg>
        <pc:picChg chg="mod">
          <ac:chgData name="Sasikala Palanisamy" userId="845ca1d3-a2cb-41c9-ac23-3212a36db0ae" providerId="ADAL" clId="{9CD823EA-3CBD-4823-96D2-99D00199E8FD}" dt="2024-03-28T11:37:05.901" v="1855" actId="571"/>
          <ac:picMkLst>
            <pc:docMk/>
            <pc:sldMk cId="656332573" sldId="2147479421"/>
            <ac:picMk id="1304" creationId="{B77CE940-05E8-A43D-7203-53D0E67C1589}"/>
          </ac:picMkLst>
        </pc:picChg>
        <pc:picChg chg="mod">
          <ac:chgData name="Sasikala Palanisamy" userId="845ca1d3-a2cb-41c9-ac23-3212a36db0ae" providerId="ADAL" clId="{9CD823EA-3CBD-4823-96D2-99D00199E8FD}" dt="2024-03-28T12:14:03.472" v="1881" actId="1076"/>
          <ac:picMkLst>
            <pc:docMk/>
            <pc:sldMk cId="656332573" sldId="2147479421"/>
            <ac:picMk id="1309" creationId="{0FB6038D-16C8-6060-7704-FDD7009C61AA}"/>
          </ac:picMkLst>
        </pc:picChg>
        <pc:picChg chg="mod">
          <ac:chgData name="Sasikala Palanisamy" userId="845ca1d3-a2cb-41c9-ac23-3212a36db0ae" providerId="ADAL" clId="{9CD823EA-3CBD-4823-96D2-99D00199E8FD}" dt="2024-03-28T11:37:05.901" v="1855" actId="571"/>
          <ac:picMkLst>
            <pc:docMk/>
            <pc:sldMk cId="656332573" sldId="2147479421"/>
            <ac:picMk id="1313" creationId="{24DAD72D-CED5-7198-3942-A7F7D44821B0}"/>
          </ac:picMkLst>
        </pc:picChg>
        <pc:picChg chg="mod">
          <ac:chgData name="Sasikala Palanisamy" userId="845ca1d3-a2cb-41c9-ac23-3212a36db0ae" providerId="ADAL" clId="{9CD823EA-3CBD-4823-96D2-99D00199E8FD}" dt="2024-03-28T11:37:05.901" v="1855" actId="571"/>
          <ac:picMkLst>
            <pc:docMk/>
            <pc:sldMk cId="656332573" sldId="2147479421"/>
            <ac:picMk id="1316" creationId="{AC64F796-A98A-6383-8611-8429A021487D}"/>
          </ac:picMkLst>
        </pc:picChg>
        <pc:picChg chg="mod">
          <ac:chgData name="Sasikala Palanisamy" userId="845ca1d3-a2cb-41c9-ac23-3212a36db0ae" providerId="ADAL" clId="{9CD823EA-3CBD-4823-96D2-99D00199E8FD}" dt="2024-03-28T11:37:05.901" v="1855" actId="571"/>
          <ac:picMkLst>
            <pc:docMk/>
            <pc:sldMk cId="656332573" sldId="2147479421"/>
            <ac:picMk id="1321" creationId="{3486DA81-A73A-CED3-F990-D45C426D57CF}"/>
          </ac:picMkLst>
        </pc:picChg>
        <pc:picChg chg="mod">
          <ac:chgData name="Sasikala Palanisamy" userId="845ca1d3-a2cb-41c9-ac23-3212a36db0ae" providerId="ADAL" clId="{9CD823EA-3CBD-4823-96D2-99D00199E8FD}" dt="2024-03-28T11:37:08.257" v="1856" actId="571"/>
          <ac:picMkLst>
            <pc:docMk/>
            <pc:sldMk cId="656332573" sldId="2147479421"/>
            <ac:picMk id="1324" creationId="{794F6C34-7A6D-A079-7D69-3C698955A54A}"/>
          </ac:picMkLst>
        </pc:picChg>
        <pc:picChg chg="mod">
          <ac:chgData name="Sasikala Palanisamy" userId="845ca1d3-a2cb-41c9-ac23-3212a36db0ae" providerId="ADAL" clId="{9CD823EA-3CBD-4823-96D2-99D00199E8FD}" dt="2024-03-28T11:37:08.257" v="1856" actId="571"/>
          <ac:picMkLst>
            <pc:docMk/>
            <pc:sldMk cId="656332573" sldId="2147479421"/>
            <ac:picMk id="1328" creationId="{26D8F5E2-DBC5-276E-D6B9-72096E334E09}"/>
          </ac:picMkLst>
        </pc:picChg>
        <pc:picChg chg="mod">
          <ac:chgData name="Sasikala Palanisamy" userId="845ca1d3-a2cb-41c9-ac23-3212a36db0ae" providerId="ADAL" clId="{9CD823EA-3CBD-4823-96D2-99D00199E8FD}" dt="2024-03-28T11:37:08.257" v="1856" actId="571"/>
          <ac:picMkLst>
            <pc:docMk/>
            <pc:sldMk cId="656332573" sldId="2147479421"/>
            <ac:picMk id="1332" creationId="{A26740E7-59F8-737E-26DA-9D281183FFAB}"/>
          </ac:picMkLst>
        </pc:picChg>
        <pc:picChg chg="mod">
          <ac:chgData name="Sasikala Palanisamy" userId="845ca1d3-a2cb-41c9-ac23-3212a36db0ae" providerId="ADAL" clId="{9CD823EA-3CBD-4823-96D2-99D00199E8FD}" dt="2024-03-28T11:37:08.257" v="1856" actId="571"/>
          <ac:picMkLst>
            <pc:docMk/>
            <pc:sldMk cId="656332573" sldId="2147479421"/>
            <ac:picMk id="1337" creationId="{DDD1841F-1E82-BD1A-CED7-712C32CA24C6}"/>
          </ac:picMkLst>
        </pc:picChg>
        <pc:picChg chg="mod">
          <ac:chgData name="Sasikala Palanisamy" userId="845ca1d3-a2cb-41c9-ac23-3212a36db0ae" providerId="ADAL" clId="{9CD823EA-3CBD-4823-96D2-99D00199E8FD}" dt="2024-03-28T11:37:08.257" v="1856" actId="571"/>
          <ac:picMkLst>
            <pc:docMk/>
            <pc:sldMk cId="656332573" sldId="2147479421"/>
            <ac:picMk id="1341" creationId="{E5C8AE2A-AFF4-67D2-3FE5-3D66EA6C5082}"/>
          </ac:picMkLst>
        </pc:picChg>
        <pc:picChg chg="mod">
          <ac:chgData name="Sasikala Palanisamy" userId="845ca1d3-a2cb-41c9-ac23-3212a36db0ae" providerId="ADAL" clId="{9CD823EA-3CBD-4823-96D2-99D00199E8FD}" dt="2024-03-28T11:37:08.257" v="1856" actId="571"/>
          <ac:picMkLst>
            <pc:docMk/>
            <pc:sldMk cId="656332573" sldId="2147479421"/>
            <ac:picMk id="1344" creationId="{6E78546E-D89A-C4FF-E336-0E7D08256994}"/>
          </ac:picMkLst>
        </pc:picChg>
        <pc:picChg chg="add del mod">
          <ac:chgData name="Sasikala Palanisamy" userId="845ca1d3-a2cb-41c9-ac23-3212a36db0ae" providerId="ADAL" clId="{9CD823EA-3CBD-4823-96D2-99D00199E8FD}" dt="2024-03-28T11:37:38.231" v="1862" actId="478"/>
          <ac:picMkLst>
            <pc:docMk/>
            <pc:sldMk cId="656332573" sldId="2147479421"/>
            <ac:picMk id="1349" creationId="{C10CF9D8-211C-E91C-3C09-E1912B052B88}"/>
          </ac:picMkLst>
        </pc:picChg>
        <pc:picChg chg="mod">
          <ac:chgData name="Sasikala Palanisamy" userId="845ca1d3-a2cb-41c9-ac23-3212a36db0ae" providerId="ADAL" clId="{9CD823EA-3CBD-4823-96D2-99D00199E8FD}" dt="2024-03-28T12:15:06.841" v="1913" actId="571"/>
          <ac:picMkLst>
            <pc:docMk/>
            <pc:sldMk cId="656332573" sldId="2147479421"/>
            <ac:picMk id="1350" creationId="{C5028BF3-3AC3-2689-5537-D8A16FCDD4D2}"/>
          </ac:picMkLst>
        </pc:picChg>
        <pc:picChg chg="mod">
          <ac:chgData name="Sasikala Palanisamy" userId="845ca1d3-a2cb-41c9-ac23-3212a36db0ae" providerId="ADAL" clId="{9CD823EA-3CBD-4823-96D2-99D00199E8FD}" dt="2024-03-28T12:15:06.841" v="1913" actId="571"/>
          <ac:picMkLst>
            <pc:docMk/>
            <pc:sldMk cId="656332573" sldId="2147479421"/>
            <ac:picMk id="1353" creationId="{7BDB6EC4-0C24-B64F-96F2-7E4B623DA0A9}"/>
          </ac:picMkLst>
        </pc:picChg>
        <pc:picChg chg="mod">
          <ac:chgData name="Sasikala Palanisamy" userId="845ca1d3-a2cb-41c9-ac23-3212a36db0ae" providerId="ADAL" clId="{9CD823EA-3CBD-4823-96D2-99D00199E8FD}" dt="2024-03-28T12:15:06.841" v="1913" actId="571"/>
          <ac:picMkLst>
            <pc:docMk/>
            <pc:sldMk cId="656332573" sldId="2147479421"/>
            <ac:picMk id="1358" creationId="{CC8BBF22-DA24-191E-E5B9-EEBB2863003E}"/>
          </ac:picMkLst>
        </pc:picChg>
        <pc:cxnChg chg="add mod">
          <ac:chgData name="Sasikala Palanisamy" userId="845ca1d3-a2cb-41c9-ac23-3212a36db0ae" providerId="ADAL" clId="{9CD823EA-3CBD-4823-96D2-99D00199E8FD}" dt="2024-03-28T11:15:40.080" v="1818" actId="1076"/>
          <ac:cxnSpMkLst>
            <pc:docMk/>
            <pc:sldMk cId="656332573" sldId="2147479421"/>
            <ac:cxnSpMk id="14" creationId="{2ECF0A11-C869-707B-DE33-ED4033934322}"/>
          </ac:cxnSpMkLst>
        </pc:cxnChg>
        <pc:cxnChg chg="add mod">
          <ac:chgData name="Sasikala Palanisamy" userId="845ca1d3-a2cb-41c9-ac23-3212a36db0ae" providerId="ADAL" clId="{9CD823EA-3CBD-4823-96D2-99D00199E8FD}" dt="2024-03-28T11:13:13.942" v="1780" actId="164"/>
          <ac:cxnSpMkLst>
            <pc:docMk/>
            <pc:sldMk cId="656332573" sldId="2147479421"/>
            <ac:cxnSpMk id="16" creationId="{0292E6C1-4753-4DD7-DEAF-8EC42ADC86F8}"/>
          </ac:cxnSpMkLst>
        </pc:cxnChg>
        <pc:cxnChg chg="add mod">
          <ac:chgData name="Sasikala Palanisamy" userId="845ca1d3-a2cb-41c9-ac23-3212a36db0ae" providerId="ADAL" clId="{9CD823EA-3CBD-4823-96D2-99D00199E8FD}" dt="2024-03-28T11:13:22.110" v="1781" actId="164"/>
          <ac:cxnSpMkLst>
            <pc:docMk/>
            <pc:sldMk cId="656332573" sldId="2147479421"/>
            <ac:cxnSpMk id="26" creationId="{9A51F0C5-20DA-7178-6F6F-E4A4F8C0F540}"/>
          </ac:cxnSpMkLst>
        </pc:cxnChg>
        <pc:cxnChg chg="add del mod">
          <ac:chgData name="Sasikala Palanisamy" userId="845ca1d3-a2cb-41c9-ac23-3212a36db0ae" providerId="ADAL" clId="{9CD823EA-3CBD-4823-96D2-99D00199E8FD}" dt="2024-03-28T10:08:02.411" v="995" actId="478"/>
          <ac:cxnSpMkLst>
            <pc:docMk/>
            <pc:sldMk cId="656332573" sldId="2147479421"/>
            <ac:cxnSpMk id="1063" creationId="{86C6E3DB-5F50-4799-D884-9DB2EC8E90F1}"/>
          </ac:cxnSpMkLst>
        </pc:cxnChg>
        <pc:cxnChg chg="add mod">
          <ac:chgData name="Sasikala Palanisamy" userId="845ca1d3-a2cb-41c9-ac23-3212a36db0ae" providerId="ADAL" clId="{9CD823EA-3CBD-4823-96D2-99D00199E8FD}" dt="2024-03-28T12:44:32.819" v="2097" actId="1076"/>
          <ac:cxnSpMkLst>
            <pc:docMk/>
            <pc:sldMk cId="656332573" sldId="2147479421"/>
            <ac:cxnSpMk id="1076" creationId="{46627E0A-988B-DF6D-FEBC-12B2BF7ABFF3}"/>
          </ac:cxnSpMkLst>
        </pc:cxnChg>
        <pc:cxnChg chg="add mod">
          <ac:chgData name="Sasikala Palanisamy" userId="845ca1d3-a2cb-41c9-ac23-3212a36db0ae" providerId="ADAL" clId="{9CD823EA-3CBD-4823-96D2-99D00199E8FD}" dt="2024-03-28T11:10:04.120" v="1638" actId="692"/>
          <ac:cxnSpMkLst>
            <pc:docMk/>
            <pc:sldMk cId="656332573" sldId="2147479421"/>
            <ac:cxnSpMk id="1219" creationId="{B0749136-8EBF-EF31-D87F-418F1A32C8B9}"/>
          </ac:cxnSpMkLst>
        </pc:cxnChg>
      </pc:sldChg>
      <pc:sldChg chg="delSp modSp mod ord">
        <pc:chgData name="Sasikala Palanisamy" userId="845ca1d3-a2cb-41c9-ac23-3212a36db0ae" providerId="ADAL" clId="{9CD823EA-3CBD-4823-96D2-99D00199E8FD}" dt="2024-04-01T07:31:02.651" v="2837"/>
        <pc:sldMkLst>
          <pc:docMk/>
          <pc:sldMk cId="367723867" sldId="2147483438"/>
        </pc:sldMkLst>
        <pc:spChg chg="mod">
          <ac:chgData name="Sasikala Palanisamy" userId="845ca1d3-a2cb-41c9-ac23-3212a36db0ae" providerId="ADAL" clId="{9CD823EA-3CBD-4823-96D2-99D00199E8FD}" dt="2024-03-28T07:37:42.601" v="409" actId="1076"/>
          <ac:spMkLst>
            <pc:docMk/>
            <pc:sldMk cId="367723867" sldId="2147483438"/>
            <ac:spMk id="4" creationId="{6F9186C5-1910-6952-9281-35802660BF96}"/>
          </ac:spMkLst>
        </pc:spChg>
        <pc:spChg chg="del">
          <ac:chgData name="Sasikala Palanisamy" userId="845ca1d3-a2cb-41c9-ac23-3212a36db0ae" providerId="ADAL" clId="{9CD823EA-3CBD-4823-96D2-99D00199E8FD}" dt="2024-03-28T07:37:39.359" v="408" actId="478"/>
          <ac:spMkLst>
            <pc:docMk/>
            <pc:sldMk cId="367723867" sldId="2147483438"/>
            <ac:spMk id="41" creationId="{5E1B6E40-DDB9-CA6C-3063-C0170B9C0EC7}"/>
          </ac:spMkLst>
        </pc:spChg>
      </pc:sldChg>
      <pc:sldChg chg="addSp delSp modSp mod ord">
        <pc:chgData name="Sasikala Palanisamy" userId="845ca1d3-a2cb-41c9-ac23-3212a36db0ae" providerId="ADAL" clId="{9CD823EA-3CBD-4823-96D2-99D00199E8FD}" dt="2024-04-02T16:57:33.493" v="6376" actId="6549"/>
        <pc:sldMkLst>
          <pc:docMk/>
          <pc:sldMk cId="4012828597" sldId="2147483445"/>
        </pc:sldMkLst>
        <pc:spChg chg="del">
          <ac:chgData name="Sasikala Palanisamy" userId="845ca1d3-a2cb-41c9-ac23-3212a36db0ae" providerId="ADAL" clId="{9CD823EA-3CBD-4823-96D2-99D00199E8FD}" dt="2024-03-28T06:53:55.372" v="19" actId="478"/>
          <ac:spMkLst>
            <pc:docMk/>
            <pc:sldMk cId="4012828597" sldId="2147483445"/>
            <ac:spMk id="3" creationId="{C83ED045-33BE-B06B-8CB7-85A0EBF35078}"/>
          </ac:spMkLst>
        </pc:spChg>
        <pc:spChg chg="mod">
          <ac:chgData name="Sasikala Palanisamy" userId="845ca1d3-a2cb-41c9-ac23-3212a36db0ae" providerId="ADAL" clId="{9CD823EA-3CBD-4823-96D2-99D00199E8FD}" dt="2024-04-02T16:57:33.493" v="6376" actId="6549"/>
          <ac:spMkLst>
            <pc:docMk/>
            <pc:sldMk cId="4012828597" sldId="2147483445"/>
            <ac:spMk id="5" creationId="{87A6EE6E-BC37-EB43-FD83-4B541B675D12}"/>
          </ac:spMkLst>
        </pc:spChg>
        <pc:spChg chg="mod">
          <ac:chgData name="Sasikala Palanisamy" userId="845ca1d3-a2cb-41c9-ac23-3212a36db0ae" providerId="ADAL" clId="{9CD823EA-3CBD-4823-96D2-99D00199E8FD}" dt="2024-03-28T06:54:19.956" v="27" actId="1076"/>
          <ac:spMkLst>
            <pc:docMk/>
            <pc:sldMk cId="4012828597" sldId="2147483445"/>
            <ac:spMk id="7" creationId="{D143F911-C93A-576C-95C5-C400A2FC236C}"/>
          </ac:spMkLst>
        </pc:spChg>
        <pc:spChg chg="mod">
          <ac:chgData name="Sasikala Palanisamy" userId="845ca1d3-a2cb-41c9-ac23-3212a36db0ae" providerId="ADAL" clId="{9CD823EA-3CBD-4823-96D2-99D00199E8FD}" dt="2024-03-28T06:54:04.033" v="20" actId="14100"/>
          <ac:spMkLst>
            <pc:docMk/>
            <pc:sldMk cId="4012828597" sldId="2147483445"/>
            <ac:spMk id="8" creationId="{0F71C489-77AE-F35B-855B-CD94F9475F77}"/>
          </ac:spMkLst>
        </pc:spChg>
        <pc:spChg chg="mod">
          <ac:chgData name="Sasikala Palanisamy" userId="845ca1d3-a2cb-41c9-ac23-3212a36db0ae" providerId="ADAL" clId="{9CD823EA-3CBD-4823-96D2-99D00199E8FD}" dt="2024-03-28T07:04:51.584" v="231" actId="20577"/>
          <ac:spMkLst>
            <pc:docMk/>
            <pc:sldMk cId="4012828597" sldId="2147483445"/>
            <ac:spMk id="9" creationId="{1C14075F-5A9B-5273-0640-65B2FFA6D8FE}"/>
          </ac:spMkLst>
        </pc:spChg>
        <pc:spChg chg="mod">
          <ac:chgData name="Sasikala Palanisamy" userId="845ca1d3-a2cb-41c9-ac23-3212a36db0ae" providerId="ADAL" clId="{9CD823EA-3CBD-4823-96D2-99D00199E8FD}" dt="2024-03-28T07:28:41.495" v="282" actId="1076"/>
          <ac:spMkLst>
            <pc:docMk/>
            <pc:sldMk cId="4012828597" sldId="2147483445"/>
            <ac:spMk id="10" creationId="{2539965D-8A3E-E5DC-662C-F8D4BDD66840}"/>
          </ac:spMkLst>
        </pc:spChg>
        <pc:spChg chg="mod">
          <ac:chgData name="Sasikala Palanisamy" userId="845ca1d3-a2cb-41c9-ac23-3212a36db0ae" providerId="ADAL" clId="{9CD823EA-3CBD-4823-96D2-99D00199E8FD}" dt="2024-03-28T06:54:11.942" v="25" actId="14100"/>
          <ac:spMkLst>
            <pc:docMk/>
            <pc:sldMk cId="4012828597" sldId="2147483445"/>
            <ac:spMk id="11" creationId="{7842F646-17DA-4BEB-8B6B-E6C3F4FAAFD0}"/>
          </ac:spMkLst>
        </pc:spChg>
        <pc:spChg chg="mod">
          <ac:chgData name="Sasikala Palanisamy" userId="845ca1d3-a2cb-41c9-ac23-3212a36db0ae" providerId="ADAL" clId="{9CD823EA-3CBD-4823-96D2-99D00199E8FD}" dt="2024-03-28T06:59:51.368" v="208" actId="1076"/>
          <ac:spMkLst>
            <pc:docMk/>
            <pc:sldMk cId="4012828597" sldId="2147483445"/>
            <ac:spMk id="15" creationId="{5DDE5559-DE4D-F258-3352-B2B2C650A2AB}"/>
          </ac:spMkLst>
        </pc:spChg>
        <pc:spChg chg="mod">
          <ac:chgData name="Sasikala Palanisamy" userId="845ca1d3-a2cb-41c9-ac23-3212a36db0ae" providerId="ADAL" clId="{9CD823EA-3CBD-4823-96D2-99D00199E8FD}" dt="2024-03-28T06:54:44.362" v="31" actId="1076"/>
          <ac:spMkLst>
            <pc:docMk/>
            <pc:sldMk cId="4012828597" sldId="2147483445"/>
            <ac:spMk id="16" creationId="{DB224B6E-EFD4-6613-C0E7-97A393DAA84B}"/>
          </ac:spMkLst>
        </pc:spChg>
        <pc:spChg chg="mod">
          <ac:chgData name="Sasikala Palanisamy" userId="845ca1d3-a2cb-41c9-ac23-3212a36db0ae" providerId="ADAL" clId="{9CD823EA-3CBD-4823-96D2-99D00199E8FD}" dt="2024-03-28T07:29:20.340" v="303" actId="14100"/>
          <ac:spMkLst>
            <pc:docMk/>
            <pc:sldMk cId="4012828597" sldId="2147483445"/>
            <ac:spMk id="19" creationId="{9AEAB552-89E4-303C-5A5F-B4ADAE0A8AF0}"/>
          </ac:spMkLst>
        </pc:spChg>
        <pc:spChg chg="mod">
          <ac:chgData name="Sasikala Palanisamy" userId="845ca1d3-a2cb-41c9-ac23-3212a36db0ae" providerId="ADAL" clId="{9CD823EA-3CBD-4823-96D2-99D00199E8FD}" dt="2024-03-28T07:02:17.648" v="223" actId="1076"/>
          <ac:spMkLst>
            <pc:docMk/>
            <pc:sldMk cId="4012828597" sldId="2147483445"/>
            <ac:spMk id="27" creationId="{5D76884F-196C-5F8B-787A-9613CE4FAC2D}"/>
          </ac:spMkLst>
        </pc:spChg>
        <pc:spChg chg="mod">
          <ac:chgData name="Sasikala Palanisamy" userId="845ca1d3-a2cb-41c9-ac23-3212a36db0ae" providerId="ADAL" clId="{9CD823EA-3CBD-4823-96D2-99D00199E8FD}" dt="2024-03-28T07:36:17.960" v="346" actId="14100"/>
          <ac:spMkLst>
            <pc:docMk/>
            <pc:sldMk cId="4012828597" sldId="2147483445"/>
            <ac:spMk id="30" creationId="{B2B5C801-F498-AAE9-451B-6E4B62CD6A13}"/>
          </ac:spMkLst>
        </pc:spChg>
        <pc:spChg chg="mod">
          <ac:chgData name="Sasikala Palanisamy" userId="845ca1d3-a2cb-41c9-ac23-3212a36db0ae" providerId="ADAL" clId="{9CD823EA-3CBD-4823-96D2-99D00199E8FD}" dt="2024-03-28T07:22:59.756" v="280" actId="1037"/>
          <ac:spMkLst>
            <pc:docMk/>
            <pc:sldMk cId="4012828597" sldId="2147483445"/>
            <ac:spMk id="36" creationId="{E1812FBF-B7C7-CDE2-DB93-AAAF67DA2130}"/>
          </ac:spMkLst>
        </pc:spChg>
        <pc:spChg chg="add mod">
          <ac:chgData name="Sasikala Palanisamy" userId="845ca1d3-a2cb-41c9-ac23-3212a36db0ae" providerId="ADAL" clId="{9CD823EA-3CBD-4823-96D2-99D00199E8FD}" dt="2024-03-28T07:22:32.299" v="276" actId="692"/>
          <ac:spMkLst>
            <pc:docMk/>
            <pc:sldMk cId="4012828597" sldId="2147483445"/>
            <ac:spMk id="37" creationId="{5E0BCE7E-A317-98B6-618C-A0A9F9A2CD32}"/>
          </ac:spMkLst>
        </pc:spChg>
        <pc:spChg chg="add del mod">
          <ac:chgData name="Sasikala Palanisamy" userId="845ca1d3-a2cb-41c9-ac23-3212a36db0ae" providerId="ADAL" clId="{9CD823EA-3CBD-4823-96D2-99D00199E8FD}" dt="2024-03-28T07:00:50.342" v="215" actId="478"/>
          <ac:spMkLst>
            <pc:docMk/>
            <pc:sldMk cId="4012828597" sldId="2147483445"/>
            <ac:spMk id="38" creationId="{63501256-49F1-7F50-8923-FD654C667F6D}"/>
          </ac:spMkLst>
        </pc:spChg>
        <pc:spChg chg="add mod">
          <ac:chgData name="Sasikala Palanisamy" userId="845ca1d3-a2cb-41c9-ac23-3212a36db0ae" providerId="ADAL" clId="{9CD823EA-3CBD-4823-96D2-99D00199E8FD}" dt="2024-03-28T06:57:19.733" v="151" actId="14100"/>
          <ac:spMkLst>
            <pc:docMk/>
            <pc:sldMk cId="4012828597" sldId="2147483445"/>
            <ac:spMk id="39" creationId="{19B93517-1238-02B4-B69D-2A5C5ABAC216}"/>
          </ac:spMkLst>
        </pc:spChg>
        <pc:spChg chg="add mod">
          <ac:chgData name="Sasikala Palanisamy" userId="845ca1d3-a2cb-41c9-ac23-3212a36db0ae" providerId="ADAL" clId="{9CD823EA-3CBD-4823-96D2-99D00199E8FD}" dt="2024-03-28T07:21:57.576" v="270" actId="692"/>
          <ac:spMkLst>
            <pc:docMk/>
            <pc:sldMk cId="4012828597" sldId="2147483445"/>
            <ac:spMk id="41" creationId="{B7CF64E4-6183-FC46-AB34-E4C499F6523A}"/>
          </ac:spMkLst>
        </pc:spChg>
        <pc:spChg chg="mod">
          <ac:chgData name="Sasikala Palanisamy" userId="845ca1d3-a2cb-41c9-ac23-3212a36db0ae" providerId="ADAL" clId="{9CD823EA-3CBD-4823-96D2-99D00199E8FD}" dt="2024-03-28T07:37:17.058" v="405" actId="20577"/>
          <ac:spMkLst>
            <pc:docMk/>
            <pc:sldMk cId="4012828597" sldId="2147483445"/>
            <ac:spMk id="67" creationId="{1A2F6CA0-80C7-5F12-B1CA-64B8E1B9B7BB}"/>
          </ac:spMkLst>
        </pc:spChg>
        <pc:spChg chg="mod">
          <ac:chgData name="Sasikala Palanisamy" userId="845ca1d3-a2cb-41c9-ac23-3212a36db0ae" providerId="ADAL" clId="{9CD823EA-3CBD-4823-96D2-99D00199E8FD}" dt="2024-03-28T07:22:16.179" v="273" actId="692"/>
          <ac:spMkLst>
            <pc:docMk/>
            <pc:sldMk cId="4012828597" sldId="2147483445"/>
            <ac:spMk id="92" creationId="{B8DAF3A5-17C3-7EA3-BE4E-80D8F173DA5F}"/>
          </ac:spMkLst>
        </pc:spChg>
        <pc:spChg chg="mod">
          <ac:chgData name="Sasikala Palanisamy" userId="845ca1d3-a2cb-41c9-ac23-3212a36db0ae" providerId="ADAL" clId="{9CD823EA-3CBD-4823-96D2-99D00199E8FD}" dt="2024-03-28T07:21:59.564" v="272" actId="692"/>
          <ac:spMkLst>
            <pc:docMk/>
            <pc:sldMk cId="4012828597" sldId="2147483445"/>
            <ac:spMk id="101" creationId="{E20AD2C4-D8C8-56C4-7E96-02906D0872B0}"/>
          </ac:spMkLst>
        </pc:spChg>
        <pc:spChg chg="add mod">
          <ac:chgData name="Sasikala Palanisamy" userId="845ca1d3-a2cb-41c9-ac23-3212a36db0ae" providerId="ADAL" clId="{9CD823EA-3CBD-4823-96D2-99D00199E8FD}" dt="2024-03-28T07:36:43.594" v="355" actId="692"/>
          <ac:spMkLst>
            <pc:docMk/>
            <pc:sldMk cId="4012828597" sldId="2147483445"/>
            <ac:spMk id="107" creationId="{8FBC37A9-73F0-6220-3FF9-ED93BD1C7E60}"/>
          </ac:spMkLst>
        </pc:spChg>
        <pc:grpChg chg="add mod">
          <ac:chgData name="Sasikala Palanisamy" userId="845ca1d3-a2cb-41c9-ac23-3212a36db0ae" providerId="ADAL" clId="{9CD823EA-3CBD-4823-96D2-99D00199E8FD}" dt="2024-03-28T07:20:00.923" v="250" actId="1076"/>
          <ac:grpSpMkLst>
            <pc:docMk/>
            <pc:sldMk cId="4012828597" sldId="2147483445"/>
            <ac:grpSpMk id="48" creationId="{48942498-8705-F9CE-271F-CE0BA6C26CE0}"/>
          </ac:grpSpMkLst>
        </pc:grpChg>
        <pc:grpChg chg="mod">
          <ac:chgData name="Sasikala Palanisamy" userId="845ca1d3-a2cb-41c9-ac23-3212a36db0ae" providerId="ADAL" clId="{9CD823EA-3CBD-4823-96D2-99D00199E8FD}" dt="2024-03-28T07:22:19.725" v="274" actId="1076"/>
          <ac:grpSpMkLst>
            <pc:docMk/>
            <pc:sldMk cId="4012828597" sldId="2147483445"/>
            <ac:grpSpMk id="60" creationId="{AD216459-4F30-4354-1AD6-43FA3567B40F}"/>
          </ac:grpSpMkLst>
        </pc:grpChg>
        <pc:grpChg chg="add mod">
          <ac:chgData name="Sasikala Palanisamy" userId="845ca1d3-a2cb-41c9-ac23-3212a36db0ae" providerId="ADAL" clId="{9CD823EA-3CBD-4823-96D2-99D00199E8FD}" dt="2024-03-28T07:19:55.238" v="249" actId="1076"/>
          <ac:grpSpMkLst>
            <pc:docMk/>
            <pc:sldMk cId="4012828597" sldId="2147483445"/>
            <ac:grpSpMk id="68" creationId="{E9F1E1B2-8F0F-089C-88D8-A24D06E88703}"/>
          </ac:grpSpMkLst>
        </pc:grpChg>
        <pc:grpChg chg="mod">
          <ac:chgData name="Sasikala Palanisamy" userId="845ca1d3-a2cb-41c9-ac23-3212a36db0ae" providerId="ADAL" clId="{9CD823EA-3CBD-4823-96D2-99D00199E8FD}" dt="2024-03-28T07:29:25.013" v="304" actId="1076"/>
          <ac:grpSpMkLst>
            <pc:docMk/>
            <pc:sldMk cId="4012828597" sldId="2147483445"/>
            <ac:grpSpMk id="71" creationId="{04A204B7-EA80-3D84-94AF-9EB7FE321E9E}"/>
          </ac:grpSpMkLst>
        </pc:grpChg>
        <pc:picChg chg="mod">
          <ac:chgData name="Sasikala Palanisamy" userId="845ca1d3-a2cb-41c9-ac23-3212a36db0ae" providerId="ADAL" clId="{9CD823EA-3CBD-4823-96D2-99D00199E8FD}" dt="2024-03-28T07:20:45.270" v="257" actId="14100"/>
          <ac:picMkLst>
            <pc:docMk/>
            <pc:sldMk cId="4012828597" sldId="2147483445"/>
            <ac:picMk id="4" creationId="{265896DF-F159-A1A8-0B66-96F06D0BDDA9}"/>
          </ac:picMkLst>
        </pc:picChg>
        <pc:picChg chg="add del mod">
          <ac:chgData name="Sasikala Palanisamy" userId="845ca1d3-a2cb-41c9-ac23-3212a36db0ae" providerId="ADAL" clId="{9CD823EA-3CBD-4823-96D2-99D00199E8FD}" dt="2024-03-28T06:55:29.702" v="47" actId="478"/>
          <ac:picMkLst>
            <pc:docMk/>
            <pc:sldMk cId="4012828597" sldId="2147483445"/>
            <ac:picMk id="5" creationId="{09CE9D5A-BEFA-9801-2C60-8B25D9A79982}"/>
          </ac:picMkLst>
        </pc:picChg>
        <pc:picChg chg="add mod">
          <ac:chgData name="Sasikala Palanisamy" userId="845ca1d3-a2cb-41c9-ac23-3212a36db0ae" providerId="ADAL" clId="{9CD823EA-3CBD-4823-96D2-99D00199E8FD}" dt="2024-03-28T07:21:57.576" v="270" actId="692"/>
          <ac:picMkLst>
            <pc:docMk/>
            <pc:sldMk cId="4012828597" sldId="2147483445"/>
            <ac:picMk id="40" creationId="{AA42A13F-C04E-563B-7B05-238AE43ABA66}"/>
          </ac:picMkLst>
        </pc:picChg>
        <pc:picChg chg="mod">
          <ac:chgData name="Sasikala Palanisamy" userId="845ca1d3-a2cb-41c9-ac23-3212a36db0ae" providerId="ADAL" clId="{9CD823EA-3CBD-4823-96D2-99D00199E8FD}" dt="2024-03-28T07:36:28.589" v="352" actId="1076"/>
          <ac:picMkLst>
            <pc:docMk/>
            <pc:sldMk cId="4012828597" sldId="2147483445"/>
            <ac:picMk id="66" creationId="{8F71059C-6D20-055B-E831-CAD1DCE17C55}"/>
          </ac:picMkLst>
        </pc:picChg>
        <pc:picChg chg="mod">
          <ac:chgData name="Sasikala Palanisamy" userId="845ca1d3-a2cb-41c9-ac23-3212a36db0ae" providerId="ADAL" clId="{9CD823EA-3CBD-4823-96D2-99D00199E8FD}" dt="2024-03-28T07:03:09.972" v="227" actId="14100"/>
          <ac:picMkLst>
            <pc:docMk/>
            <pc:sldMk cId="4012828597" sldId="2147483445"/>
            <ac:picMk id="76" creationId="{9678D68D-0292-6316-5671-37D9EA0AB7DA}"/>
          </ac:picMkLst>
        </pc:picChg>
        <pc:picChg chg="mod">
          <ac:chgData name="Sasikala Palanisamy" userId="845ca1d3-a2cb-41c9-ac23-3212a36db0ae" providerId="ADAL" clId="{9CD823EA-3CBD-4823-96D2-99D00199E8FD}" dt="2024-03-28T07:03:04.308" v="225" actId="14100"/>
          <ac:picMkLst>
            <pc:docMk/>
            <pc:sldMk cId="4012828597" sldId="2147483445"/>
            <ac:picMk id="81" creationId="{19E93DFD-EEC1-635A-AA03-F1E9C8618F12}"/>
          </ac:picMkLst>
        </pc:picChg>
        <pc:picChg chg="mod">
          <ac:chgData name="Sasikala Palanisamy" userId="845ca1d3-a2cb-41c9-ac23-3212a36db0ae" providerId="ADAL" clId="{9CD823EA-3CBD-4823-96D2-99D00199E8FD}" dt="2024-03-28T07:20:58.243" v="262" actId="1038"/>
          <ac:picMkLst>
            <pc:docMk/>
            <pc:sldMk cId="4012828597" sldId="2147483445"/>
            <ac:picMk id="82" creationId="{AB9A04B8-A7F3-F8E0-9D92-247908EDEF9A}"/>
          </ac:picMkLst>
        </pc:picChg>
        <pc:picChg chg="mod">
          <ac:chgData name="Sasikala Palanisamy" userId="845ca1d3-a2cb-41c9-ac23-3212a36db0ae" providerId="ADAL" clId="{9CD823EA-3CBD-4823-96D2-99D00199E8FD}" dt="2024-03-28T07:03:15.117" v="228" actId="14100"/>
          <ac:picMkLst>
            <pc:docMk/>
            <pc:sldMk cId="4012828597" sldId="2147483445"/>
            <ac:picMk id="90" creationId="{6FCA4D4B-956B-ADF3-1219-2A74DAE0ED9E}"/>
          </ac:picMkLst>
        </pc:picChg>
        <pc:picChg chg="mod">
          <ac:chgData name="Sasikala Palanisamy" userId="845ca1d3-a2cb-41c9-ac23-3212a36db0ae" providerId="ADAL" clId="{9CD823EA-3CBD-4823-96D2-99D00199E8FD}" dt="2024-03-28T07:03:25.291" v="230" actId="14100"/>
          <ac:picMkLst>
            <pc:docMk/>
            <pc:sldMk cId="4012828597" sldId="2147483445"/>
            <ac:picMk id="91" creationId="{EBFAD292-7F83-8670-8AC4-A35A68EBE5C6}"/>
          </ac:picMkLst>
        </pc:picChg>
        <pc:picChg chg="mod">
          <ac:chgData name="Sasikala Palanisamy" userId="845ca1d3-a2cb-41c9-ac23-3212a36db0ae" providerId="ADAL" clId="{9CD823EA-3CBD-4823-96D2-99D00199E8FD}" dt="2024-03-28T07:21:59.564" v="272" actId="692"/>
          <ac:picMkLst>
            <pc:docMk/>
            <pc:sldMk cId="4012828597" sldId="2147483445"/>
            <ac:picMk id="93" creationId="{8E17EC97-BE57-89FC-81C2-01B6D9D65ABF}"/>
          </ac:picMkLst>
        </pc:picChg>
        <pc:picChg chg="mod">
          <ac:chgData name="Sasikala Palanisamy" userId="845ca1d3-a2cb-41c9-ac23-3212a36db0ae" providerId="ADAL" clId="{9CD823EA-3CBD-4823-96D2-99D00199E8FD}" dt="2024-03-28T07:21:06.212" v="263" actId="14100"/>
          <ac:picMkLst>
            <pc:docMk/>
            <pc:sldMk cId="4012828597" sldId="2147483445"/>
            <ac:picMk id="100" creationId="{E538E419-760A-EDE7-1218-E261D2B16E28}"/>
          </ac:picMkLst>
        </pc:picChg>
        <pc:picChg chg="mod">
          <ac:chgData name="Sasikala Palanisamy" userId="845ca1d3-a2cb-41c9-ac23-3212a36db0ae" providerId="ADAL" clId="{9CD823EA-3CBD-4823-96D2-99D00199E8FD}" dt="2024-03-28T07:21:17.238" v="266" actId="14100"/>
          <ac:picMkLst>
            <pc:docMk/>
            <pc:sldMk cId="4012828597" sldId="2147483445"/>
            <ac:picMk id="102" creationId="{FEE62AD0-5082-31CD-5965-22A1AB708DA6}"/>
          </ac:picMkLst>
        </pc:picChg>
      </pc:sldChg>
      <pc:sldChg chg="addSp delSp modSp add del mod">
        <pc:chgData name="Sasikala Palanisamy" userId="845ca1d3-a2cb-41c9-ac23-3212a36db0ae" providerId="ADAL" clId="{9CD823EA-3CBD-4823-96D2-99D00199E8FD}" dt="2024-04-01T07:26:35.382" v="2798" actId="47"/>
        <pc:sldMkLst>
          <pc:docMk/>
          <pc:sldMk cId="2799978046" sldId="2147483446"/>
        </pc:sldMkLst>
        <pc:spChg chg="mod">
          <ac:chgData name="Sasikala Palanisamy" userId="845ca1d3-a2cb-41c9-ac23-3212a36db0ae" providerId="ADAL" clId="{9CD823EA-3CBD-4823-96D2-99D00199E8FD}" dt="2024-03-28T07:44:45.154" v="548" actId="20577"/>
          <ac:spMkLst>
            <pc:docMk/>
            <pc:sldMk cId="2799978046" sldId="2147483446"/>
            <ac:spMk id="2" creationId="{5ED73CB7-BC3D-ACC6-39DE-3393E2C47E32}"/>
          </ac:spMkLst>
        </pc:spChg>
        <pc:spChg chg="del">
          <ac:chgData name="Sasikala Palanisamy" userId="845ca1d3-a2cb-41c9-ac23-3212a36db0ae" providerId="ADAL" clId="{9CD823EA-3CBD-4823-96D2-99D00199E8FD}" dt="2024-03-28T07:44:47.839" v="549" actId="478"/>
          <ac:spMkLst>
            <pc:docMk/>
            <pc:sldMk cId="2799978046" sldId="2147483446"/>
            <ac:spMk id="6" creationId="{F89FE6E5-21AC-F506-1E54-F8DD2F7B971A}"/>
          </ac:spMkLst>
        </pc:spChg>
        <pc:spChg chg="del">
          <ac:chgData name="Sasikala Palanisamy" userId="845ca1d3-a2cb-41c9-ac23-3212a36db0ae" providerId="ADAL" clId="{9CD823EA-3CBD-4823-96D2-99D00199E8FD}" dt="2024-03-28T07:44:56.698" v="552" actId="478"/>
          <ac:spMkLst>
            <pc:docMk/>
            <pc:sldMk cId="2799978046" sldId="2147483446"/>
            <ac:spMk id="9" creationId="{E252622D-4F7C-A412-4637-8285B7EFA06E}"/>
          </ac:spMkLst>
        </pc:spChg>
        <pc:spChg chg="del">
          <ac:chgData name="Sasikala Palanisamy" userId="845ca1d3-a2cb-41c9-ac23-3212a36db0ae" providerId="ADAL" clId="{9CD823EA-3CBD-4823-96D2-99D00199E8FD}" dt="2024-03-28T07:44:56.698" v="552" actId="478"/>
          <ac:spMkLst>
            <pc:docMk/>
            <pc:sldMk cId="2799978046" sldId="2147483446"/>
            <ac:spMk id="12" creationId="{5401890A-920D-E753-8DDE-FC077193B78A}"/>
          </ac:spMkLst>
        </pc:spChg>
        <pc:spChg chg="del">
          <ac:chgData name="Sasikala Palanisamy" userId="845ca1d3-a2cb-41c9-ac23-3212a36db0ae" providerId="ADAL" clId="{9CD823EA-3CBD-4823-96D2-99D00199E8FD}" dt="2024-03-28T07:44:56.698" v="552" actId="478"/>
          <ac:spMkLst>
            <pc:docMk/>
            <pc:sldMk cId="2799978046" sldId="2147483446"/>
            <ac:spMk id="15" creationId="{54319030-A462-0516-63CF-38778D1C49E5}"/>
          </ac:spMkLst>
        </pc:spChg>
        <pc:spChg chg="del">
          <ac:chgData name="Sasikala Palanisamy" userId="845ca1d3-a2cb-41c9-ac23-3212a36db0ae" providerId="ADAL" clId="{9CD823EA-3CBD-4823-96D2-99D00199E8FD}" dt="2024-03-28T07:44:59.696" v="553" actId="478"/>
          <ac:spMkLst>
            <pc:docMk/>
            <pc:sldMk cId="2799978046" sldId="2147483446"/>
            <ac:spMk id="21" creationId="{87F4A23B-AB36-C059-C3E5-5419FEBEE546}"/>
          </ac:spMkLst>
        </pc:spChg>
        <pc:graphicFrameChg chg="add mod">
          <ac:chgData name="Sasikala Palanisamy" userId="845ca1d3-a2cb-41c9-ac23-3212a36db0ae" providerId="ADAL" clId="{9CD823EA-3CBD-4823-96D2-99D00199E8FD}" dt="2024-03-28T08:57:20.194" v="677"/>
          <ac:graphicFrameMkLst>
            <pc:docMk/>
            <pc:sldMk cId="2799978046" sldId="2147483446"/>
            <ac:graphicFrameMk id="4" creationId="{E956BACE-9BB6-DB34-5E34-3E280D6A2D2E}"/>
          </ac:graphicFrameMkLst>
        </pc:graphicFrameChg>
        <pc:picChg chg="del">
          <ac:chgData name="Sasikala Palanisamy" userId="845ca1d3-a2cb-41c9-ac23-3212a36db0ae" providerId="ADAL" clId="{9CD823EA-3CBD-4823-96D2-99D00199E8FD}" dt="2024-03-28T07:44:56.698" v="552" actId="478"/>
          <ac:picMkLst>
            <pc:docMk/>
            <pc:sldMk cId="2799978046" sldId="2147483446"/>
            <ac:picMk id="8" creationId="{E5804119-59F3-10EE-7825-324006124336}"/>
          </ac:picMkLst>
        </pc:picChg>
        <pc:picChg chg="del">
          <ac:chgData name="Sasikala Palanisamy" userId="845ca1d3-a2cb-41c9-ac23-3212a36db0ae" providerId="ADAL" clId="{9CD823EA-3CBD-4823-96D2-99D00199E8FD}" dt="2024-03-28T07:44:56.698" v="552" actId="478"/>
          <ac:picMkLst>
            <pc:docMk/>
            <pc:sldMk cId="2799978046" sldId="2147483446"/>
            <ac:picMk id="11" creationId="{84F84539-A954-BAC9-AC1C-F48968D3648E}"/>
          </ac:picMkLst>
        </pc:picChg>
        <pc:picChg chg="del">
          <ac:chgData name="Sasikala Palanisamy" userId="845ca1d3-a2cb-41c9-ac23-3212a36db0ae" providerId="ADAL" clId="{9CD823EA-3CBD-4823-96D2-99D00199E8FD}" dt="2024-03-28T07:44:56.698" v="552" actId="478"/>
          <ac:picMkLst>
            <pc:docMk/>
            <pc:sldMk cId="2799978046" sldId="2147483446"/>
            <ac:picMk id="1028" creationId="{F80272B3-27C2-CAEF-A81F-30C1D6FDE676}"/>
          </ac:picMkLst>
        </pc:picChg>
        <pc:picChg chg="add mod">
          <ac:chgData name="Sasikala Palanisamy" userId="845ca1d3-a2cb-41c9-ac23-3212a36db0ae" providerId="ADAL" clId="{9CD823EA-3CBD-4823-96D2-99D00199E8FD}" dt="2024-03-28T08:41:10.227" v="611" actId="14100"/>
          <ac:picMkLst>
            <pc:docMk/>
            <pc:sldMk cId="2799978046" sldId="2147483446"/>
            <ac:picMk id="2050" creationId="{0B9C4A9E-410A-5561-690F-1F05A21DFFFC}"/>
          </ac:picMkLst>
        </pc:picChg>
        <pc:cxnChg chg="del">
          <ac:chgData name="Sasikala Palanisamy" userId="845ca1d3-a2cb-41c9-ac23-3212a36db0ae" providerId="ADAL" clId="{9CD823EA-3CBD-4823-96D2-99D00199E8FD}" dt="2024-03-28T07:44:56.698" v="552" actId="478"/>
          <ac:cxnSpMkLst>
            <pc:docMk/>
            <pc:sldMk cId="2799978046" sldId="2147483446"/>
            <ac:cxnSpMk id="14" creationId="{2ECF0A11-C869-707B-DE33-ED4033934322}"/>
          </ac:cxnSpMkLst>
        </pc:cxnChg>
        <pc:cxnChg chg="del">
          <ac:chgData name="Sasikala Palanisamy" userId="845ca1d3-a2cb-41c9-ac23-3212a36db0ae" providerId="ADAL" clId="{9CD823EA-3CBD-4823-96D2-99D00199E8FD}" dt="2024-03-28T07:44:56.698" v="552" actId="478"/>
          <ac:cxnSpMkLst>
            <pc:docMk/>
            <pc:sldMk cId="2799978046" sldId="2147483446"/>
            <ac:cxnSpMk id="16" creationId="{0292E6C1-4753-4DD7-DEAF-8EC42ADC86F8}"/>
          </ac:cxnSpMkLst>
        </pc:cxnChg>
      </pc:sldChg>
      <pc:sldChg chg="modSp del mod">
        <pc:chgData name="Sasikala Palanisamy" userId="845ca1d3-a2cb-41c9-ac23-3212a36db0ae" providerId="ADAL" clId="{9CD823EA-3CBD-4823-96D2-99D00199E8FD}" dt="2024-04-01T16:05:48.376" v="5335" actId="47"/>
        <pc:sldMkLst>
          <pc:docMk/>
          <pc:sldMk cId="4250787752" sldId="2147483447"/>
        </pc:sldMkLst>
        <pc:graphicFrameChg chg="mod modGraphic">
          <ac:chgData name="Sasikala Palanisamy" userId="845ca1d3-a2cb-41c9-ac23-3212a36db0ae" providerId="ADAL" clId="{9CD823EA-3CBD-4823-96D2-99D00199E8FD}" dt="2024-04-01T16:05:43.647" v="5334"/>
          <ac:graphicFrameMkLst>
            <pc:docMk/>
            <pc:sldMk cId="4250787752" sldId="2147483447"/>
            <ac:graphicFrameMk id="9" creationId="{ACC05970-A8EC-ACEB-42C6-E4F1535488F9}"/>
          </ac:graphicFrameMkLst>
        </pc:graphicFrameChg>
      </pc:sldChg>
      <pc:sldChg chg="modSp mod modAnim">
        <pc:chgData name="Sasikala Palanisamy" userId="845ca1d3-a2cb-41c9-ac23-3212a36db0ae" providerId="ADAL" clId="{9CD823EA-3CBD-4823-96D2-99D00199E8FD}" dt="2024-04-02T05:31:29.451" v="6336" actId="1076"/>
        <pc:sldMkLst>
          <pc:docMk/>
          <pc:sldMk cId="3647233308" sldId="2147483448"/>
        </pc:sldMkLst>
        <pc:spChg chg="mod">
          <ac:chgData name="Sasikala Palanisamy" userId="845ca1d3-a2cb-41c9-ac23-3212a36db0ae" providerId="ADAL" clId="{9CD823EA-3CBD-4823-96D2-99D00199E8FD}" dt="2024-04-01T06:14:31.628" v="2260" actId="1076"/>
          <ac:spMkLst>
            <pc:docMk/>
            <pc:sldMk cId="3647233308" sldId="2147483448"/>
            <ac:spMk id="17" creationId="{0F552990-5BAC-85D2-7EE3-46597ED34C34}"/>
          </ac:spMkLst>
        </pc:spChg>
        <pc:spChg chg="mod">
          <ac:chgData name="Sasikala Palanisamy" userId="845ca1d3-a2cb-41c9-ac23-3212a36db0ae" providerId="ADAL" clId="{9CD823EA-3CBD-4823-96D2-99D00199E8FD}" dt="2024-04-01T06:07:50.510" v="2237" actId="20577"/>
          <ac:spMkLst>
            <pc:docMk/>
            <pc:sldMk cId="3647233308" sldId="2147483448"/>
            <ac:spMk id="21" creationId="{87F4A23B-AB36-C059-C3E5-5419FEBEE546}"/>
          </ac:spMkLst>
        </pc:spChg>
        <pc:spChg chg="mod">
          <ac:chgData name="Sasikala Palanisamy" userId="845ca1d3-a2cb-41c9-ac23-3212a36db0ae" providerId="ADAL" clId="{9CD823EA-3CBD-4823-96D2-99D00199E8FD}" dt="2024-04-01T06:14:44.411" v="2262" actId="14100"/>
          <ac:spMkLst>
            <pc:docMk/>
            <pc:sldMk cId="3647233308" sldId="2147483448"/>
            <ac:spMk id="32" creationId="{FF4E077E-1C67-EEE6-23BF-1939B3F7581D}"/>
          </ac:spMkLst>
        </pc:spChg>
        <pc:spChg chg="mod">
          <ac:chgData name="Sasikala Palanisamy" userId="845ca1d3-a2cb-41c9-ac23-3212a36db0ae" providerId="ADAL" clId="{9CD823EA-3CBD-4823-96D2-99D00199E8FD}" dt="2024-04-01T06:14:52.649" v="2263" actId="14100"/>
          <ac:spMkLst>
            <pc:docMk/>
            <pc:sldMk cId="3647233308" sldId="2147483448"/>
            <ac:spMk id="33" creationId="{376039CE-0F24-CFF0-0C9D-E8277AA92805}"/>
          </ac:spMkLst>
        </pc:spChg>
        <pc:spChg chg="mod">
          <ac:chgData name="Sasikala Palanisamy" userId="845ca1d3-a2cb-41c9-ac23-3212a36db0ae" providerId="ADAL" clId="{9CD823EA-3CBD-4823-96D2-99D00199E8FD}" dt="2024-04-01T06:14:03.693" v="2254" actId="1076"/>
          <ac:spMkLst>
            <pc:docMk/>
            <pc:sldMk cId="3647233308" sldId="2147483448"/>
            <ac:spMk id="34" creationId="{BEC38701-1D67-1082-BF1E-2AD6AFDA1EC1}"/>
          </ac:spMkLst>
        </pc:spChg>
        <pc:spChg chg="mod">
          <ac:chgData name="Sasikala Palanisamy" userId="845ca1d3-a2cb-41c9-ac23-3212a36db0ae" providerId="ADAL" clId="{9CD823EA-3CBD-4823-96D2-99D00199E8FD}" dt="2024-04-01T06:10:10.541" v="2244" actId="14100"/>
          <ac:spMkLst>
            <pc:docMk/>
            <pc:sldMk cId="3647233308" sldId="2147483448"/>
            <ac:spMk id="42" creationId="{70EADB0D-CBD5-6801-6552-075753F6070D}"/>
          </ac:spMkLst>
        </pc:spChg>
        <pc:spChg chg="mod">
          <ac:chgData name="Sasikala Palanisamy" userId="845ca1d3-a2cb-41c9-ac23-3212a36db0ae" providerId="ADAL" clId="{9CD823EA-3CBD-4823-96D2-99D00199E8FD}" dt="2024-04-01T06:14:31.628" v="2260" actId="1076"/>
          <ac:spMkLst>
            <pc:docMk/>
            <pc:sldMk cId="3647233308" sldId="2147483448"/>
            <ac:spMk id="56" creationId="{2E4F0088-6534-52A0-17A5-1FB2BC2D5E2F}"/>
          </ac:spMkLst>
        </pc:spChg>
        <pc:spChg chg="mod">
          <ac:chgData name="Sasikala Palanisamy" userId="845ca1d3-a2cb-41c9-ac23-3212a36db0ae" providerId="ADAL" clId="{9CD823EA-3CBD-4823-96D2-99D00199E8FD}" dt="2024-04-01T06:14:31.628" v="2260" actId="1076"/>
          <ac:spMkLst>
            <pc:docMk/>
            <pc:sldMk cId="3647233308" sldId="2147483448"/>
            <ac:spMk id="59" creationId="{5279AB90-4FB6-20E9-95BD-DB6544030476}"/>
          </ac:spMkLst>
        </pc:spChg>
        <pc:spChg chg="mod">
          <ac:chgData name="Sasikala Palanisamy" userId="845ca1d3-a2cb-41c9-ac23-3212a36db0ae" providerId="ADAL" clId="{9CD823EA-3CBD-4823-96D2-99D00199E8FD}" dt="2024-04-01T06:14:31.628" v="2260" actId="1076"/>
          <ac:spMkLst>
            <pc:docMk/>
            <pc:sldMk cId="3647233308" sldId="2147483448"/>
            <ac:spMk id="61" creationId="{68950252-AB6C-22C4-D75E-0ABB2C394418}"/>
          </ac:spMkLst>
        </pc:spChg>
        <pc:spChg chg="mod">
          <ac:chgData name="Sasikala Palanisamy" userId="845ca1d3-a2cb-41c9-ac23-3212a36db0ae" providerId="ADAL" clId="{9CD823EA-3CBD-4823-96D2-99D00199E8FD}" dt="2024-04-01T06:14:31.628" v="2260" actId="1076"/>
          <ac:spMkLst>
            <pc:docMk/>
            <pc:sldMk cId="3647233308" sldId="2147483448"/>
            <ac:spMk id="62" creationId="{521D5230-CF17-3E3D-F26F-6924317A72A7}"/>
          </ac:spMkLst>
        </pc:spChg>
        <pc:spChg chg="mod">
          <ac:chgData name="Sasikala Palanisamy" userId="845ca1d3-a2cb-41c9-ac23-3212a36db0ae" providerId="ADAL" clId="{9CD823EA-3CBD-4823-96D2-99D00199E8FD}" dt="2024-04-01T06:14:31.628" v="2260" actId="1076"/>
          <ac:spMkLst>
            <pc:docMk/>
            <pc:sldMk cId="3647233308" sldId="2147483448"/>
            <ac:spMk id="1200" creationId="{7224B31E-FD9F-4B4A-12D7-32E757E79A82}"/>
          </ac:spMkLst>
        </pc:spChg>
        <pc:spChg chg="mod">
          <ac:chgData name="Sasikala Palanisamy" userId="845ca1d3-a2cb-41c9-ac23-3212a36db0ae" providerId="ADAL" clId="{9CD823EA-3CBD-4823-96D2-99D00199E8FD}" dt="2024-04-01T06:14:31.628" v="2260" actId="1076"/>
          <ac:spMkLst>
            <pc:docMk/>
            <pc:sldMk cId="3647233308" sldId="2147483448"/>
            <ac:spMk id="1201" creationId="{7CBC972C-E35D-9B52-054F-7596A1D7DB09}"/>
          </ac:spMkLst>
        </pc:spChg>
        <pc:spChg chg="mod ord">
          <ac:chgData name="Sasikala Palanisamy" userId="845ca1d3-a2cb-41c9-ac23-3212a36db0ae" providerId="ADAL" clId="{9CD823EA-3CBD-4823-96D2-99D00199E8FD}" dt="2024-04-01T06:14:34.253" v="2261" actId="166"/>
          <ac:spMkLst>
            <pc:docMk/>
            <pc:sldMk cId="3647233308" sldId="2147483448"/>
            <ac:spMk id="1369" creationId="{559DDE3B-20F6-82E9-E553-4CB22B2FFF67}"/>
          </ac:spMkLst>
        </pc:spChg>
        <pc:spChg chg="mod ord">
          <ac:chgData name="Sasikala Palanisamy" userId="845ca1d3-a2cb-41c9-ac23-3212a36db0ae" providerId="ADAL" clId="{9CD823EA-3CBD-4823-96D2-99D00199E8FD}" dt="2024-04-01T06:14:29.147" v="2259" actId="166"/>
          <ac:spMkLst>
            <pc:docMk/>
            <pc:sldMk cId="3647233308" sldId="2147483448"/>
            <ac:spMk id="1370" creationId="{16E8FE0C-1255-E57C-DFCF-17C251BDDB8A}"/>
          </ac:spMkLst>
        </pc:spChg>
        <pc:spChg chg="mod ord">
          <ac:chgData name="Sasikala Palanisamy" userId="845ca1d3-a2cb-41c9-ac23-3212a36db0ae" providerId="ADAL" clId="{9CD823EA-3CBD-4823-96D2-99D00199E8FD}" dt="2024-04-01T06:14:24.994" v="2258" actId="166"/>
          <ac:spMkLst>
            <pc:docMk/>
            <pc:sldMk cId="3647233308" sldId="2147483448"/>
            <ac:spMk id="1371" creationId="{133FA873-EE83-4DFA-C64D-574041B12941}"/>
          </ac:spMkLst>
        </pc:spChg>
        <pc:grpChg chg="mod">
          <ac:chgData name="Sasikala Palanisamy" userId="845ca1d3-a2cb-41c9-ac23-3212a36db0ae" providerId="ADAL" clId="{9CD823EA-3CBD-4823-96D2-99D00199E8FD}" dt="2024-04-01T06:14:31.628" v="2260" actId="1076"/>
          <ac:grpSpMkLst>
            <pc:docMk/>
            <pc:sldMk cId="3647233308" sldId="2147483448"/>
            <ac:grpSpMk id="30" creationId="{E77EF0C0-460B-BE1F-CDEE-BCB9AAC1817E}"/>
          </ac:grpSpMkLst>
        </pc:grpChg>
        <pc:grpChg chg="ord">
          <ac:chgData name="Sasikala Palanisamy" userId="845ca1d3-a2cb-41c9-ac23-3212a36db0ae" providerId="ADAL" clId="{9CD823EA-3CBD-4823-96D2-99D00199E8FD}" dt="2024-04-01T06:45:35.646" v="2792" actId="167"/>
          <ac:grpSpMkLst>
            <pc:docMk/>
            <pc:sldMk cId="3647233308" sldId="2147483448"/>
            <ac:grpSpMk id="1271" creationId="{D93CDF4D-D382-2A84-83F0-548A7A59C7D4}"/>
          </ac:grpSpMkLst>
        </pc:grpChg>
        <pc:grpChg chg="mod ord">
          <ac:chgData name="Sasikala Palanisamy" userId="845ca1d3-a2cb-41c9-ac23-3212a36db0ae" providerId="ADAL" clId="{9CD823EA-3CBD-4823-96D2-99D00199E8FD}" dt="2024-04-02T05:31:29.451" v="6336" actId="1076"/>
          <ac:grpSpMkLst>
            <pc:docMk/>
            <pc:sldMk cId="3647233308" sldId="2147483448"/>
            <ac:grpSpMk id="1399" creationId="{C72C2C57-AF49-13E2-84E7-AFB92EFA4F45}"/>
          </ac:grpSpMkLst>
        </pc:grpChg>
        <pc:picChg chg="mod">
          <ac:chgData name="Sasikala Palanisamy" userId="845ca1d3-a2cb-41c9-ac23-3212a36db0ae" providerId="ADAL" clId="{9CD823EA-3CBD-4823-96D2-99D00199E8FD}" dt="2024-04-01T06:14:31.628" v="2260" actId="1076"/>
          <ac:picMkLst>
            <pc:docMk/>
            <pc:sldMk cId="3647233308" sldId="2147483448"/>
            <ac:picMk id="1377" creationId="{2E893ED0-4389-D00D-3771-AD05EDCF889B}"/>
          </ac:picMkLst>
        </pc:picChg>
        <pc:picChg chg="mod">
          <ac:chgData name="Sasikala Palanisamy" userId="845ca1d3-a2cb-41c9-ac23-3212a36db0ae" providerId="ADAL" clId="{9CD823EA-3CBD-4823-96D2-99D00199E8FD}" dt="2024-04-01T06:14:31.628" v="2260" actId="1076"/>
          <ac:picMkLst>
            <pc:docMk/>
            <pc:sldMk cId="3647233308" sldId="2147483448"/>
            <ac:picMk id="1379" creationId="{D6E802C6-FED8-E4C7-A3E3-7BEBDFEC062E}"/>
          </ac:picMkLst>
        </pc:picChg>
        <pc:cxnChg chg="mod">
          <ac:chgData name="Sasikala Palanisamy" userId="845ca1d3-a2cb-41c9-ac23-3212a36db0ae" providerId="ADAL" clId="{9CD823EA-3CBD-4823-96D2-99D00199E8FD}" dt="2024-04-02T05:31:29.451" v="6336" actId="1076"/>
          <ac:cxnSpMkLst>
            <pc:docMk/>
            <pc:sldMk cId="3647233308" sldId="2147483448"/>
            <ac:cxnSpMk id="1403" creationId="{A3908A94-40E9-A8B0-D247-9B893DD70F0C}"/>
          </ac:cxnSpMkLst>
        </pc:cxnChg>
      </pc:sldChg>
      <pc:sldChg chg="add del">
        <pc:chgData name="Sasikala Palanisamy" userId="845ca1d3-a2cb-41c9-ac23-3212a36db0ae" providerId="ADAL" clId="{9CD823EA-3CBD-4823-96D2-99D00199E8FD}" dt="2024-04-01T06:22:51.429" v="2469" actId="47"/>
        <pc:sldMkLst>
          <pc:docMk/>
          <pc:sldMk cId="2474018041" sldId="2147483449"/>
        </pc:sldMkLst>
      </pc:sldChg>
      <pc:sldChg chg="addSp delSp modSp mod">
        <pc:chgData name="Sasikala Palanisamy" userId="845ca1d3-a2cb-41c9-ac23-3212a36db0ae" providerId="ADAL" clId="{9CD823EA-3CBD-4823-96D2-99D00199E8FD}" dt="2024-04-01T07:27:47.759" v="2802" actId="478"/>
        <pc:sldMkLst>
          <pc:docMk/>
          <pc:sldMk cId="1174681449" sldId="2147483451"/>
        </pc:sldMkLst>
        <pc:picChg chg="add del mod">
          <ac:chgData name="Sasikala Palanisamy" userId="845ca1d3-a2cb-41c9-ac23-3212a36db0ae" providerId="ADAL" clId="{9CD823EA-3CBD-4823-96D2-99D00199E8FD}" dt="2024-04-01T07:27:47.759" v="2802" actId="478"/>
          <ac:picMkLst>
            <pc:docMk/>
            <pc:sldMk cId="1174681449" sldId="2147483451"/>
            <ac:picMk id="2" creationId="{4DBBD854-0DCF-26DA-DD50-3160DF7C9C7C}"/>
          </ac:picMkLst>
        </pc:picChg>
      </pc:sldChg>
      <pc:sldChg chg="add">
        <pc:chgData name="Sasikala Palanisamy" userId="845ca1d3-a2cb-41c9-ac23-3212a36db0ae" providerId="ADAL" clId="{9CD823EA-3CBD-4823-96D2-99D00199E8FD}" dt="2024-04-01T07:48:15.583" v="3411" actId="2890"/>
        <pc:sldMkLst>
          <pc:docMk/>
          <pc:sldMk cId="937145086" sldId="2147483452"/>
        </pc:sldMkLst>
      </pc:sldChg>
      <pc:sldChg chg="add del">
        <pc:chgData name="Sasikala Palanisamy" userId="845ca1d3-a2cb-41c9-ac23-3212a36db0ae" providerId="ADAL" clId="{9CD823EA-3CBD-4823-96D2-99D00199E8FD}" dt="2024-04-01T07:43:53.713" v="3337" actId="47"/>
        <pc:sldMkLst>
          <pc:docMk/>
          <pc:sldMk cId="1338174707" sldId="2147483452"/>
        </pc:sldMkLst>
      </pc:sldChg>
      <pc:sldChg chg="add del ord">
        <pc:chgData name="Sasikala Palanisamy" userId="845ca1d3-a2cb-41c9-ac23-3212a36db0ae" providerId="ADAL" clId="{9CD823EA-3CBD-4823-96D2-99D00199E8FD}" dt="2024-04-03T10:14:11.526" v="6379" actId="47"/>
        <pc:sldMkLst>
          <pc:docMk/>
          <pc:sldMk cId="3703615212" sldId="2147483455"/>
        </pc:sldMkLst>
      </pc:sldChg>
      <pc:sldChg chg="add del">
        <pc:chgData name="Sasikala Palanisamy" userId="845ca1d3-a2cb-41c9-ac23-3212a36db0ae" providerId="ADAL" clId="{9CD823EA-3CBD-4823-96D2-99D00199E8FD}" dt="2024-04-01T07:32:54.341" v="2886"/>
        <pc:sldMkLst>
          <pc:docMk/>
          <pc:sldMk cId="1938256660" sldId="2147483456"/>
        </pc:sldMkLst>
      </pc:sldChg>
      <pc:sldChg chg="modSp add del mod">
        <pc:chgData name="Sasikala Palanisamy" userId="845ca1d3-a2cb-41c9-ac23-3212a36db0ae" providerId="ADAL" clId="{9CD823EA-3CBD-4823-96D2-99D00199E8FD}" dt="2024-04-01T17:06:38.242" v="6276" actId="47"/>
        <pc:sldMkLst>
          <pc:docMk/>
          <pc:sldMk cId="1908658630" sldId="2147483457"/>
        </pc:sldMkLst>
        <pc:graphicFrameChg chg="mod modGraphic">
          <ac:chgData name="Sasikala Palanisamy" userId="845ca1d3-a2cb-41c9-ac23-3212a36db0ae" providerId="ADAL" clId="{9CD823EA-3CBD-4823-96D2-99D00199E8FD}" dt="2024-04-01T17:05:15.788" v="6256" actId="14734"/>
          <ac:graphicFrameMkLst>
            <pc:docMk/>
            <pc:sldMk cId="1908658630" sldId="2147483457"/>
            <ac:graphicFrameMk id="9" creationId="{ACC05970-A8EC-ACEB-42C6-E4F1535488F9}"/>
          </ac:graphicFrameMkLst>
        </pc:graphicFrameChg>
      </pc:sldChg>
      <pc:sldChg chg="addSp delSp modSp add mod ord">
        <pc:chgData name="Sasikala Palanisamy" userId="845ca1d3-a2cb-41c9-ac23-3212a36db0ae" providerId="ADAL" clId="{9CD823EA-3CBD-4823-96D2-99D00199E8FD}" dt="2024-04-01T17:12:39.563" v="6332" actId="20577"/>
        <pc:sldMkLst>
          <pc:docMk/>
          <pc:sldMk cId="279740352" sldId="2147483459"/>
        </pc:sldMkLst>
        <pc:spChg chg="add del mod">
          <ac:chgData name="Sasikala Palanisamy" userId="845ca1d3-a2cb-41c9-ac23-3212a36db0ae" providerId="ADAL" clId="{9CD823EA-3CBD-4823-96D2-99D00199E8FD}" dt="2024-04-01T16:28:36.950" v="5744" actId="478"/>
          <ac:spMkLst>
            <pc:docMk/>
            <pc:sldMk cId="279740352" sldId="2147483459"/>
            <ac:spMk id="3" creationId="{7AB7BF49-4C4C-A7C0-89EE-18F0E4DE68BE}"/>
          </ac:spMkLst>
        </pc:spChg>
        <pc:spChg chg="add mod">
          <ac:chgData name="Sasikala Palanisamy" userId="845ca1d3-a2cb-41c9-ac23-3212a36db0ae" providerId="ADAL" clId="{9CD823EA-3CBD-4823-96D2-99D00199E8FD}" dt="2024-04-01T16:32:39.736" v="5817" actId="1076"/>
          <ac:spMkLst>
            <pc:docMk/>
            <pc:sldMk cId="279740352" sldId="2147483459"/>
            <ac:spMk id="4" creationId="{9EB4EE1D-C99C-6503-902A-9C7EA334CB02}"/>
          </ac:spMkLst>
        </pc:spChg>
        <pc:spChg chg="mod">
          <ac:chgData name="Sasikala Palanisamy" userId="845ca1d3-a2cb-41c9-ac23-3212a36db0ae" providerId="ADAL" clId="{9CD823EA-3CBD-4823-96D2-99D00199E8FD}" dt="2024-04-01T16:31:57.224" v="5809" actId="108"/>
          <ac:spMkLst>
            <pc:docMk/>
            <pc:sldMk cId="279740352" sldId="2147483459"/>
            <ac:spMk id="6" creationId="{00B3E7D0-2613-B503-6285-5D86749A74EC}"/>
          </ac:spMkLst>
        </pc:spChg>
        <pc:spChg chg="del">
          <ac:chgData name="Sasikala Palanisamy" userId="845ca1d3-a2cb-41c9-ac23-3212a36db0ae" providerId="ADAL" clId="{9CD823EA-3CBD-4823-96D2-99D00199E8FD}" dt="2024-04-01T16:24:56.248" v="5722" actId="478"/>
          <ac:spMkLst>
            <pc:docMk/>
            <pc:sldMk cId="279740352" sldId="2147483459"/>
            <ac:spMk id="8" creationId="{756B9BE9-58A0-3AFA-F8FC-629751C28A81}"/>
          </ac:spMkLst>
        </pc:spChg>
        <pc:spChg chg="add mod">
          <ac:chgData name="Sasikala Palanisamy" userId="845ca1d3-a2cb-41c9-ac23-3212a36db0ae" providerId="ADAL" clId="{9CD823EA-3CBD-4823-96D2-99D00199E8FD}" dt="2024-04-01T16:51:52.758" v="6148" actId="1038"/>
          <ac:spMkLst>
            <pc:docMk/>
            <pc:sldMk cId="279740352" sldId="2147483459"/>
            <ac:spMk id="9" creationId="{E521FD2C-A101-6C6D-F363-9CD048C784C6}"/>
          </ac:spMkLst>
        </pc:spChg>
        <pc:spChg chg="add mod">
          <ac:chgData name="Sasikala Palanisamy" userId="845ca1d3-a2cb-41c9-ac23-3212a36db0ae" providerId="ADAL" clId="{9CD823EA-3CBD-4823-96D2-99D00199E8FD}" dt="2024-04-01T17:06:45.710" v="6277" actId="14100"/>
          <ac:spMkLst>
            <pc:docMk/>
            <pc:sldMk cId="279740352" sldId="2147483459"/>
            <ac:spMk id="10" creationId="{C4AAEB32-7401-BB99-EA11-62FCEFB8F9FF}"/>
          </ac:spMkLst>
        </pc:spChg>
        <pc:spChg chg="add mod">
          <ac:chgData name="Sasikala Palanisamy" userId="845ca1d3-a2cb-41c9-ac23-3212a36db0ae" providerId="ADAL" clId="{9CD823EA-3CBD-4823-96D2-99D00199E8FD}" dt="2024-04-01T17:08:38.339" v="6285" actId="108"/>
          <ac:spMkLst>
            <pc:docMk/>
            <pc:sldMk cId="279740352" sldId="2147483459"/>
            <ac:spMk id="11" creationId="{1DA05C95-BB3B-673E-2714-22803A16BC0E}"/>
          </ac:spMkLst>
        </pc:spChg>
        <pc:spChg chg="add mod">
          <ac:chgData name="Sasikala Palanisamy" userId="845ca1d3-a2cb-41c9-ac23-3212a36db0ae" providerId="ADAL" clId="{9CD823EA-3CBD-4823-96D2-99D00199E8FD}" dt="2024-04-01T16:31:08.501" v="5783" actId="113"/>
          <ac:spMkLst>
            <pc:docMk/>
            <pc:sldMk cId="279740352" sldId="2147483459"/>
            <ac:spMk id="12" creationId="{A1E60FFD-2569-505E-80B8-469C4058F253}"/>
          </ac:spMkLst>
        </pc:spChg>
        <pc:spChg chg="add mod">
          <ac:chgData name="Sasikala Palanisamy" userId="845ca1d3-a2cb-41c9-ac23-3212a36db0ae" providerId="ADAL" clId="{9CD823EA-3CBD-4823-96D2-99D00199E8FD}" dt="2024-04-01T17:06:53.066" v="6278" actId="14100"/>
          <ac:spMkLst>
            <pc:docMk/>
            <pc:sldMk cId="279740352" sldId="2147483459"/>
            <ac:spMk id="13" creationId="{E232BFC7-967B-6812-FDDC-A94F88D936AA}"/>
          </ac:spMkLst>
        </pc:spChg>
        <pc:spChg chg="add del mod">
          <ac:chgData name="Sasikala Palanisamy" userId="845ca1d3-a2cb-41c9-ac23-3212a36db0ae" providerId="ADAL" clId="{9CD823EA-3CBD-4823-96D2-99D00199E8FD}" dt="2024-04-01T16:51:16.246" v="6077" actId="478"/>
          <ac:spMkLst>
            <pc:docMk/>
            <pc:sldMk cId="279740352" sldId="2147483459"/>
            <ac:spMk id="14" creationId="{219155A7-9FA3-CBF2-DEC6-815B01376960}"/>
          </ac:spMkLst>
        </pc:spChg>
        <pc:spChg chg="add del mod">
          <ac:chgData name="Sasikala Palanisamy" userId="845ca1d3-a2cb-41c9-ac23-3212a36db0ae" providerId="ADAL" clId="{9CD823EA-3CBD-4823-96D2-99D00199E8FD}" dt="2024-04-01T16:36:28.902" v="5866" actId="478"/>
          <ac:spMkLst>
            <pc:docMk/>
            <pc:sldMk cId="279740352" sldId="2147483459"/>
            <ac:spMk id="15" creationId="{56CA3D39-D99A-6F64-DA7A-698CAF39843C}"/>
          </ac:spMkLst>
        </pc:spChg>
        <pc:spChg chg="add del mod">
          <ac:chgData name="Sasikala Palanisamy" userId="845ca1d3-a2cb-41c9-ac23-3212a36db0ae" providerId="ADAL" clId="{9CD823EA-3CBD-4823-96D2-99D00199E8FD}" dt="2024-04-01T16:51:14.723" v="6076" actId="478"/>
          <ac:spMkLst>
            <pc:docMk/>
            <pc:sldMk cId="279740352" sldId="2147483459"/>
            <ac:spMk id="16" creationId="{F1B2F287-E60D-2245-096D-90556C38D8A4}"/>
          </ac:spMkLst>
        </pc:spChg>
        <pc:spChg chg="add mod">
          <ac:chgData name="Sasikala Palanisamy" userId="845ca1d3-a2cb-41c9-ac23-3212a36db0ae" providerId="ADAL" clId="{9CD823EA-3CBD-4823-96D2-99D00199E8FD}" dt="2024-04-01T16:37:02.574" v="5874" actId="6549"/>
          <ac:spMkLst>
            <pc:docMk/>
            <pc:sldMk cId="279740352" sldId="2147483459"/>
            <ac:spMk id="17" creationId="{476AA315-75F1-0762-9345-EA198CDA8016}"/>
          </ac:spMkLst>
        </pc:spChg>
        <pc:spChg chg="add mod">
          <ac:chgData name="Sasikala Palanisamy" userId="845ca1d3-a2cb-41c9-ac23-3212a36db0ae" providerId="ADAL" clId="{9CD823EA-3CBD-4823-96D2-99D00199E8FD}" dt="2024-04-01T16:44:04.396" v="5951" actId="207"/>
          <ac:spMkLst>
            <pc:docMk/>
            <pc:sldMk cId="279740352" sldId="2147483459"/>
            <ac:spMk id="19" creationId="{04B20DF6-A7C6-01B3-5DD9-D0F2646C5AE9}"/>
          </ac:spMkLst>
        </pc:spChg>
        <pc:spChg chg="add del mod">
          <ac:chgData name="Sasikala Palanisamy" userId="845ca1d3-a2cb-41c9-ac23-3212a36db0ae" providerId="ADAL" clId="{9CD823EA-3CBD-4823-96D2-99D00199E8FD}" dt="2024-04-01T16:40:21.216" v="5910" actId="478"/>
          <ac:spMkLst>
            <pc:docMk/>
            <pc:sldMk cId="279740352" sldId="2147483459"/>
            <ac:spMk id="20" creationId="{B3130524-9A16-8FF9-7238-5B0EB6A7B733}"/>
          </ac:spMkLst>
        </pc:spChg>
        <pc:spChg chg="add del mod">
          <ac:chgData name="Sasikala Palanisamy" userId="845ca1d3-a2cb-41c9-ac23-3212a36db0ae" providerId="ADAL" clId="{9CD823EA-3CBD-4823-96D2-99D00199E8FD}" dt="2024-04-01T16:36:27.940" v="5864" actId="478"/>
          <ac:spMkLst>
            <pc:docMk/>
            <pc:sldMk cId="279740352" sldId="2147483459"/>
            <ac:spMk id="21" creationId="{80F2744B-6BF0-A99D-88D4-435EADAA9F5B}"/>
          </ac:spMkLst>
        </pc:spChg>
        <pc:spChg chg="add mod">
          <ac:chgData name="Sasikala Palanisamy" userId="845ca1d3-a2cb-41c9-ac23-3212a36db0ae" providerId="ADAL" clId="{9CD823EA-3CBD-4823-96D2-99D00199E8FD}" dt="2024-04-01T16:50:51.562" v="6067" actId="1035"/>
          <ac:spMkLst>
            <pc:docMk/>
            <pc:sldMk cId="279740352" sldId="2147483459"/>
            <ac:spMk id="22" creationId="{834A46C2-E486-5421-B97F-AAA64AB0C608}"/>
          </ac:spMkLst>
        </pc:spChg>
        <pc:spChg chg="add mod">
          <ac:chgData name="Sasikala Palanisamy" userId="845ca1d3-a2cb-41c9-ac23-3212a36db0ae" providerId="ADAL" clId="{9CD823EA-3CBD-4823-96D2-99D00199E8FD}" dt="2024-04-01T16:36:18.185" v="5862" actId="571"/>
          <ac:spMkLst>
            <pc:docMk/>
            <pc:sldMk cId="279740352" sldId="2147483459"/>
            <ac:spMk id="23" creationId="{7E3314B3-96DB-E893-5C6E-B5BA59EE9412}"/>
          </ac:spMkLst>
        </pc:spChg>
        <pc:spChg chg="add mod">
          <ac:chgData name="Sasikala Palanisamy" userId="845ca1d3-a2cb-41c9-ac23-3212a36db0ae" providerId="ADAL" clId="{9CD823EA-3CBD-4823-96D2-99D00199E8FD}" dt="2024-04-01T16:36:18.185" v="5862" actId="571"/>
          <ac:spMkLst>
            <pc:docMk/>
            <pc:sldMk cId="279740352" sldId="2147483459"/>
            <ac:spMk id="24" creationId="{45FECFCA-BAAC-3F4B-8CEB-41C19049DBC1}"/>
          </ac:spMkLst>
        </pc:spChg>
        <pc:spChg chg="add mod">
          <ac:chgData name="Sasikala Palanisamy" userId="845ca1d3-a2cb-41c9-ac23-3212a36db0ae" providerId="ADAL" clId="{9CD823EA-3CBD-4823-96D2-99D00199E8FD}" dt="2024-04-01T16:50:51.562" v="6067" actId="1035"/>
          <ac:spMkLst>
            <pc:docMk/>
            <pc:sldMk cId="279740352" sldId="2147483459"/>
            <ac:spMk id="25" creationId="{FB145557-701F-08FC-1799-A6FA99D2863A}"/>
          </ac:spMkLst>
        </pc:spChg>
        <pc:spChg chg="add mod">
          <ac:chgData name="Sasikala Palanisamy" userId="845ca1d3-a2cb-41c9-ac23-3212a36db0ae" providerId="ADAL" clId="{9CD823EA-3CBD-4823-96D2-99D00199E8FD}" dt="2024-04-01T17:06:56.795" v="6279" actId="14100"/>
          <ac:spMkLst>
            <pc:docMk/>
            <pc:sldMk cId="279740352" sldId="2147483459"/>
            <ac:spMk id="26" creationId="{E2B4B775-6CB6-723B-1570-0277A3164667}"/>
          </ac:spMkLst>
        </pc:spChg>
        <pc:spChg chg="add mod">
          <ac:chgData name="Sasikala Palanisamy" userId="845ca1d3-a2cb-41c9-ac23-3212a36db0ae" providerId="ADAL" clId="{9CD823EA-3CBD-4823-96D2-99D00199E8FD}" dt="2024-04-01T16:50:42.190" v="6053" actId="1036"/>
          <ac:spMkLst>
            <pc:docMk/>
            <pc:sldMk cId="279740352" sldId="2147483459"/>
            <ac:spMk id="27" creationId="{512988FF-45E7-E497-FCB8-19C483AD3A85}"/>
          </ac:spMkLst>
        </pc:spChg>
        <pc:spChg chg="add mod">
          <ac:chgData name="Sasikala Palanisamy" userId="845ca1d3-a2cb-41c9-ac23-3212a36db0ae" providerId="ADAL" clId="{9CD823EA-3CBD-4823-96D2-99D00199E8FD}" dt="2024-04-01T16:50:42.190" v="6053" actId="1036"/>
          <ac:spMkLst>
            <pc:docMk/>
            <pc:sldMk cId="279740352" sldId="2147483459"/>
            <ac:spMk id="28" creationId="{5E9D8B9F-F636-0BA9-C3CA-796427B12458}"/>
          </ac:spMkLst>
        </pc:spChg>
        <pc:spChg chg="add mod">
          <ac:chgData name="Sasikala Palanisamy" userId="845ca1d3-a2cb-41c9-ac23-3212a36db0ae" providerId="ADAL" clId="{9CD823EA-3CBD-4823-96D2-99D00199E8FD}" dt="2024-04-01T17:07:01.019" v="6280" actId="14100"/>
          <ac:spMkLst>
            <pc:docMk/>
            <pc:sldMk cId="279740352" sldId="2147483459"/>
            <ac:spMk id="29" creationId="{E5115AEC-7865-A946-79BF-906CEFD493F5}"/>
          </ac:spMkLst>
        </pc:spChg>
        <pc:spChg chg="add mod">
          <ac:chgData name="Sasikala Palanisamy" userId="845ca1d3-a2cb-41c9-ac23-3212a36db0ae" providerId="ADAL" clId="{9CD823EA-3CBD-4823-96D2-99D00199E8FD}" dt="2024-04-01T16:50:57.725" v="6073" actId="1036"/>
          <ac:spMkLst>
            <pc:docMk/>
            <pc:sldMk cId="279740352" sldId="2147483459"/>
            <ac:spMk id="30" creationId="{E7B5A2A2-0BE9-0AE9-E125-303E96703B7D}"/>
          </ac:spMkLst>
        </pc:spChg>
        <pc:spChg chg="add mod">
          <ac:chgData name="Sasikala Palanisamy" userId="845ca1d3-a2cb-41c9-ac23-3212a36db0ae" providerId="ADAL" clId="{9CD823EA-3CBD-4823-96D2-99D00199E8FD}" dt="2024-04-01T16:50:57.725" v="6073" actId="1036"/>
          <ac:spMkLst>
            <pc:docMk/>
            <pc:sldMk cId="279740352" sldId="2147483459"/>
            <ac:spMk id="31" creationId="{E487E914-F3DE-8741-9F58-349F16C2E7F8}"/>
          </ac:spMkLst>
        </pc:spChg>
        <pc:spChg chg="add mod">
          <ac:chgData name="Sasikala Palanisamy" userId="845ca1d3-a2cb-41c9-ac23-3212a36db0ae" providerId="ADAL" clId="{9CD823EA-3CBD-4823-96D2-99D00199E8FD}" dt="2024-04-01T16:56:28.496" v="6173" actId="14100"/>
          <ac:spMkLst>
            <pc:docMk/>
            <pc:sldMk cId="279740352" sldId="2147483459"/>
            <ac:spMk id="32" creationId="{BF4F83E9-FF27-F206-2879-A66C3F7F1423}"/>
          </ac:spMkLst>
        </pc:spChg>
        <pc:spChg chg="add mod">
          <ac:chgData name="Sasikala Palanisamy" userId="845ca1d3-a2cb-41c9-ac23-3212a36db0ae" providerId="ADAL" clId="{9CD823EA-3CBD-4823-96D2-99D00199E8FD}" dt="2024-04-01T17:08:37.224" v="6284" actId="108"/>
          <ac:spMkLst>
            <pc:docMk/>
            <pc:sldMk cId="279740352" sldId="2147483459"/>
            <ac:spMk id="33" creationId="{92F17A3D-2C41-3413-0F64-5D7D9E91836D}"/>
          </ac:spMkLst>
        </pc:spChg>
        <pc:spChg chg="add mod">
          <ac:chgData name="Sasikala Palanisamy" userId="845ca1d3-a2cb-41c9-ac23-3212a36db0ae" providerId="ADAL" clId="{9CD823EA-3CBD-4823-96D2-99D00199E8FD}" dt="2024-04-01T16:56:31.007" v="6174" actId="14100"/>
          <ac:spMkLst>
            <pc:docMk/>
            <pc:sldMk cId="279740352" sldId="2147483459"/>
            <ac:spMk id="34" creationId="{7CA97290-0A2C-B06F-C221-EE90BE9B6333}"/>
          </ac:spMkLst>
        </pc:spChg>
        <pc:spChg chg="add mod">
          <ac:chgData name="Sasikala Palanisamy" userId="845ca1d3-a2cb-41c9-ac23-3212a36db0ae" providerId="ADAL" clId="{9CD823EA-3CBD-4823-96D2-99D00199E8FD}" dt="2024-04-01T17:08:53.658" v="6299" actId="1036"/>
          <ac:spMkLst>
            <pc:docMk/>
            <pc:sldMk cId="279740352" sldId="2147483459"/>
            <ac:spMk id="35" creationId="{3F32CBCF-7B7B-EC55-BD49-94BDE61269F7}"/>
          </ac:spMkLst>
        </pc:spChg>
        <pc:spChg chg="add mod">
          <ac:chgData name="Sasikala Palanisamy" userId="845ca1d3-a2cb-41c9-ac23-3212a36db0ae" providerId="ADAL" clId="{9CD823EA-3CBD-4823-96D2-99D00199E8FD}" dt="2024-04-01T17:08:53.658" v="6299" actId="1036"/>
          <ac:spMkLst>
            <pc:docMk/>
            <pc:sldMk cId="279740352" sldId="2147483459"/>
            <ac:spMk id="36" creationId="{8DF44883-16F1-25C3-5094-C46BD39B7001}"/>
          </ac:spMkLst>
        </pc:spChg>
        <pc:spChg chg="add mod">
          <ac:chgData name="Sasikala Palanisamy" userId="845ca1d3-a2cb-41c9-ac23-3212a36db0ae" providerId="ADAL" clId="{9CD823EA-3CBD-4823-96D2-99D00199E8FD}" dt="2024-04-01T17:08:40.025" v="6286" actId="108"/>
          <ac:spMkLst>
            <pc:docMk/>
            <pc:sldMk cId="279740352" sldId="2147483459"/>
            <ac:spMk id="37" creationId="{CCCB8021-C13C-B014-8A23-B540A63A22E8}"/>
          </ac:spMkLst>
        </pc:spChg>
        <pc:spChg chg="add mod">
          <ac:chgData name="Sasikala Palanisamy" userId="845ca1d3-a2cb-41c9-ac23-3212a36db0ae" providerId="ADAL" clId="{9CD823EA-3CBD-4823-96D2-99D00199E8FD}" dt="2024-04-01T16:56:41.181" v="6176" actId="14100"/>
          <ac:spMkLst>
            <pc:docMk/>
            <pc:sldMk cId="279740352" sldId="2147483459"/>
            <ac:spMk id="38" creationId="{A041F67E-5912-F983-5641-C471C92148D7}"/>
          </ac:spMkLst>
        </pc:spChg>
        <pc:spChg chg="add mod">
          <ac:chgData name="Sasikala Palanisamy" userId="845ca1d3-a2cb-41c9-ac23-3212a36db0ae" providerId="ADAL" clId="{9CD823EA-3CBD-4823-96D2-99D00199E8FD}" dt="2024-04-01T17:11:48.584" v="6317" actId="207"/>
          <ac:spMkLst>
            <pc:docMk/>
            <pc:sldMk cId="279740352" sldId="2147483459"/>
            <ac:spMk id="39" creationId="{4BA6BF04-8B6D-54B3-5207-7E25B1845B34}"/>
          </ac:spMkLst>
        </pc:spChg>
        <pc:spChg chg="add mod">
          <ac:chgData name="Sasikala Palanisamy" userId="845ca1d3-a2cb-41c9-ac23-3212a36db0ae" providerId="ADAL" clId="{9CD823EA-3CBD-4823-96D2-99D00199E8FD}" dt="2024-04-01T17:11:24.331" v="6312" actId="1076"/>
          <ac:spMkLst>
            <pc:docMk/>
            <pc:sldMk cId="279740352" sldId="2147483459"/>
            <ac:spMk id="40" creationId="{C78B2D60-6784-D498-2516-179AA4A02F99}"/>
          </ac:spMkLst>
        </pc:spChg>
        <pc:spChg chg="add mod">
          <ac:chgData name="Sasikala Palanisamy" userId="845ca1d3-a2cb-41c9-ac23-3212a36db0ae" providerId="ADAL" clId="{9CD823EA-3CBD-4823-96D2-99D00199E8FD}" dt="2024-04-01T17:11:55.854" v="6319" actId="1076"/>
          <ac:spMkLst>
            <pc:docMk/>
            <pc:sldMk cId="279740352" sldId="2147483459"/>
            <ac:spMk id="41" creationId="{BD79F1AF-F88F-E5B3-9440-BC2F651BEEDB}"/>
          </ac:spMkLst>
        </pc:spChg>
        <pc:spChg chg="add mod">
          <ac:chgData name="Sasikala Palanisamy" userId="845ca1d3-a2cb-41c9-ac23-3212a36db0ae" providerId="ADAL" clId="{9CD823EA-3CBD-4823-96D2-99D00199E8FD}" dt="2024-04-01T17:11:59.875" v="6320" actId="571"/>
          <ac:spMkLst>
            <pc:docMk/>
            <pc:sldMk cId="279740352" sldId="2147483459"/>
            <ac:spMk id="42" creationId="{F5F230DA-FF01-DC51-916A-224C4B76EE7B}"/>
          </ac:spMkLst>
        </pc:spChg>
        <pc:spChg chg="add mod">
          <ac:chgData name="Sasikala Palanisamy" userId="845ca1d3-a2cb-41c9-ac23-3212a36db0ae" providerId="ADAL" clId="{9CD823EA-3CBD-4823-96D2-99D00199E8FD}" dt="2024-04-01T17:12:02.756" v="6321" actId="571"/>
          <ac:spMkLst>
            <pc:docMk/>
            <pc:sldMk cId="279740352" sldId="2147483459"/>
            <ac:spMk id="43" creationId="{8DC1A958-F8A3-D763-B173-B689C8CA1B49}"/>
          </ac:spMkLst>
        </pc:spChg>
        <pc:spChg chg="add mod">
          <ac:chgData name="Sasikala Palanisamy" userId="845ca1d3-a2cb-41c9-ac23-3212a36db0ae" providerId="ADAL" clId="{9CD823EA-3CBD-4823-96D2-99D00199E8FD}" dt="2024-04-01T17:12:39.563" v="6332" actId="20577"/>
          <ac:spMkLst>
            <pc:docMk/>
            <pc:sldMk cId="279740352" sldId="2147483459"/>
            <ac:spMk id="44" creationId="{F67E7926-BA9D-18B8-CFFE-9B1DCB71385A}"/>
          </ac:spMkLst>
        </pc:spChg>
        <pc:spChg chg="add mod">
          <ac:chgData name="Sasikala Palanisamy" userId="845ca1d3-a2cb-41c9-ac23-3212a36db0ae" providerId="ADAL" clId="{9CD823EA-3CBD-4823-96D2-99D00199E8FD}" dt="2024-04-01T17:12:36.428" v="6331" actId="20577"/>
          <ac:spMkLst>
            <pc:docMk/>
            <pc:sldMk cId="279740352" sldId="2147483459"/>
            <ac:spMk id="45" creationId="{45DEB5E8-0AB3-800A-DD64-244276BB4DEA}"/>
          </ac:spMkLst>
        </pc:spChg>
        <pc:spChg chg="add del mod">
          <ac:chgData name="Sasikala Palanisamy" userId="845ca1d3-a2cb-41c9-ac23-3212a36db0ae" providerId="ADAL" clId="{9CD823EA-3CBD-4823-96D2-99D00199E8FD}" dt="2024-04-01T17:12:25.735" v="6325" actId="478"/>
          <ac:spMkLst>
            <pc:docMk/>
            <pc:sldMk cId="279740352" sldId="2147483459"/>
            <ac:spMk id="46" creationId="{C3B197E6-5518-D1C3-2263-15F9BA9D2C99}"/>
          </ac:spMkLst>
        </pc:spChg>
        <pc:spChg chg="add mod">
          <ac:chgData name="Sasikala Palanisamy" userId="845ca1d3-a2cb-41c9-ac23-3212a36db0ae" providerId="ADAL" clId="{9CD823EA-3CBD-4823-96D2-99D00199E8FD}" dt="2024-04-01T17:12:33.178" v="6329" actId="20577"/>
          <ac:spMkLst>
            <pc:docMk/>
            <pc:sldMk cId="279740352" sldId="2147483459"/>
            <ac:spMk id="47" creationId="{AF648BD4-887A-7084-87B5-68BF4B4F9E88}"/>
          </ac:spMkLst>
        </pc:spChg>
      </pc:sldChg>
      <pc:sldChg chg="addSp delSp modSp add del mod delAnim">
        <pc:chgData name="Sasikala Palanisamy" userId="845ca1d3-a2cb-41c9-ac23-3212a36db0ae" providerId="ADAL" clId="{9CD823EA-3CBD-4823-96D2-99D00199E8FD}" dt="2024-04-01T16:08:36.391" v="5366" actId="47"/>
        <pc:sldMkLst>
          <pc:docMk/>
          <pc:sldMk cId="2199220641" sldId="2147483459"/>
        </pc:sldMkLst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2" creationId="{7F57C8E1-AF22-AF48-39AA-F565A99CDE00}"/>
          </ac:spMkLst>
        </pc:spChg>
        <pc:spChg chg="mod">
          <ac:chgData name="Sasikala Palanisamy" userId="845ca1d3-a2cb-41c9-ac23-3212a36db0ae" providerId="ADAL" clId="{9CD823EA-3CBD-4823-96D2-99D00199E8FD}" dt="2024-04-01T16:08:29.212" v="5362" actId="404"/>
          <ac:spMkLst>
            <pc:docMk/>
            <pc:sldMk cId="2199220641" sldId="2147483459"/>
            <ac:spMk id="3" creationId="{3CD9F5CD-5C33-AA01-BE41-DE466D451CC6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5" creationId="{87A6EE6E-BC37-EB43-FD83-4B541B675D12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7" creationId="{D143F911-C93A-576C-95C5-C400A2FC236C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8" creationId="{0F71C489-77AE-F35B-855B-CD94F9475F77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9" creationId="{1C14075F-5A9B-5273-0640-65B2FFA6D8FE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10" creationId="{2539965D-8A3E-E5DC-662C-F8D4BDD66840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11" creationId="{7842F646-17DA-4BEB-8B6B-E6C3F4FAAFD0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12" creationId="{9C967155-2DDC-83B8-CA0E-CA2E4575E801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13" creationId="{699E95BE-7E1E-8A2B-45A6-38A927C39923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14" creationId="{EDA58440-312F-952C-88C8-F51D24920353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15" creationId="{5DDE5559-DE4D-F258-3352-B2B2C650A2AB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17" creationId="{7FC67403-CEEF-5AB1-2240-B35DF11EA7AA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19" creationId="{9AEAB552-89E4-303C-5A5F-B4ADAE0A8AF0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20" creationId="{51F28F71-0F3A-4CB0-5673-BBD26D565169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21" creationId="{F9EB702A-5076-64A0-75C4-23B0D52C3489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22" creationId="{C69C34B5-7DDA-EB01-C6A0-E0CFAE18D15E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23" creationId="{286CE8C8-A62D-8896-736D-DC293596BCA4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24" creationId="{3703D94E-6855-3C47-0D57-62B980A841A0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25" creationId="{EAD59BCB-B07B-ED72-A051-16E251983EC7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26" creationId="{3FA66A89-44F1-81DA-DAA1-B49835E8AC22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28" creationId="{E5143E82-6602-B253-2421-62035B3B53D4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30" creationId="{B2B5C801-F498-AAE9-451B-6E4B62CD6A13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31" creationId="{7102DABB-DA1C-697A-FE20-5801493F8297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32" creationId="{FD90807E-07F9-2D3D-B180-521B532D9529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33" creationId="{E87818E5-3126-3181-B751-0AC1A3B09577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34" creationId="{845D1FED-9A89-1530-F198-27DA84025D0C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35" creationId="{6C300560-B9CF-2DBC-FF7C-600DE5CD40CD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36" creationId="{E1812FBF-B7C7-CDE2-DB93-AAAF67DA2130}"/>
          </ac:spMkLst>
        </pc:spChg>
        <pc:spChg chg="add mod">
          <ac:chgData name="Sasikala Palanisamy" userId="845ca1d3-a2cb-41c9-ac23-3212a36db0ae" providerId="ADAL" clId="{9CD823EA-3CBD-4823-96D2-99D00199E8FD}" dt="2024-04-01T16:08:09.915" v="5354" actId="207"/>
          <ac:spMkLst>
            <pc:docMk/>
            <pc:sldMk cId="2199220641" sldId="2147483459"/>
            <ac:spMk id="38" creationId="{059EECBD-BE89-B308-0F5D-9FB0BC233E7C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39" creationId="{19B93517-1238-02B4-B69D-2A5C5ABAC216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61" creationId="{85016AD3-8258-FBAA-D237-6C5870681682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67" creationId="{1A2F6CA0-80C7-5F12-B1CA-64B8E1B9B7BB}"/>
          </ac:spMkLst>
        </pc:spChg>
        <pc:spChg chg="del">
          <ac:chgData name="Sasikala Palanisamy" userId="845ca1d3-a2cb-41c9-ac23-3212a36db0ae" providerId="ADAL" clId="{9CD823EA-3CBD-4823-96D2-99D00199E8FD}" dt="2024-04-01T16:06:55.495" v="5341" actId="478"/>
          <ac:spMkLst>
            <pc:docMk/>
            <pc:sldMk cId="2199220641" sldId="2147483459"/>
            <ac:spMk id="107" creationId="{8FBC37A9-73F0-6220-3FF9-ED93BD1C7E60}"/>
          </ac:spMkLst>
        </pc:spChg>
        <pc:spChg chg="add mod">
          <ac:chgData name="Sasikala Palanisamy" userId="845ca1d3-a2cb-41c9-ac23-3212a36db0ae" providerId="ADAL" clId="{9CD823EA-3CBD-4823-96D2-99D00199E8FD}" dt="2024-04-01T16:08:34.120" v="5365" actId="404"/>
          <ac:spMkLst>
            <pc:docMk/>
            <pc:sldMk cId="2199220641" sldId="2147483459"/>
            <ac:spMk id="117" creationId="{B7D52A9A-F3AF-1C3C-184E-CEFD7D32E9EE}"/>
          </ac:spMkLst>
        </pc:spChg>
        <pc:grpChg chg="del">
          <ac:chgData name="Sasikala Palanisamy" userId="845ca1d3-a2cb-41c9-ac23-3212a36db0ae" providerId="ADAL" clId="{9CD823EA-3CBD-4823-96D2-99D00199E8FD}" dt="2024-04-01T16:06:55.495" v="5341" actId="478"/>
          <ac:grpSpMkLst>
            <pc:docMk/>
            <pc:sldMk cId="2199220641" sldId="2147483459"/>
            <ac:grpSpMk id="43" creationId="{D1DC9320-CB4E-CCAF-491E-5ABCC3B19356}"/>
          </ac:grpSpMkLst>
        </pc:grpChg>
        <pc:grpChg chg="del">
          <ac:chgData name="Sasikala Palanisamy" userId="845ca1d3-a2cb-41c9-ac23-3212a36db0ae" providerId="ADAL" clId="{9CD823EA-3CBD-4823-96D2-99D00199E8FD}" dt="2024-04-01T16:06:55.495" v="5341" actId="478"/>
          <ac:grpSpMkLst>
            <pc:docMk/>
            <pc:sldMk cId="2199220641" sldId="2147483459"/>
            <ac:grpSpMk id="48" creationId="{48942498-8705-F9CE-271F-CE0BA6C26CE0}"/>
          </ac:grpSpMkLst>
        </pc:grpChg>
        <pc:grpChg chg="del">
          <ac:chgData name="Sasikala Palanisamy" userId="845ca1d3-a2cb-41c9-ac23-3212a36db0ae" providerId="ADAL" clId="{9CD823EA-3CBD-4823-96D2-99D00199E8FD}" dt="2024-04-01T16:06:55.495" v="5341" actId="478"/>
          <ac:grpSpMkLst>
            <pc:docMk/>
            <pc:sldMk cId="2199220641" sldId="2147483459"/>
            <ac:grpSpMk id="60" creationId="{AD216459-4F30-4354-1AD6-43FA3567B40F}"/>
          </ac:grpSpMkLst>
        </pc:grpChg>
        <pc:grpChg chg="del">
          <ac:chgData name="Sasikala Palanisamy" userId="845ca1d3-a2cb-41c9-ac23-3212a36db0ae" providerId="ADAL" clId="{9CD823EA-3CBD-4823-96D2-99D00199E8FD}" dt="2024-04-01T16:06:55.495" v="5341" actId="478"/>
          <ac:grpSpMkLst>
            <pc:docMk/>
            <pc:sldMk cId="2199220641" sldId="2147483459"/>
            <ac:grpSpMk id="68" creationId="{E9F1E1B2-8F0F-089C-88D8-A24D06E88703}"/>
          </ac:grpSpMkLst>
        </pc:grpChg>
        <pc:grpChg chg="del">
          <ac:chgData name="Sasikala Palanisamy" userId="845ca1d3-a2cb-41c9-ac23-3212a36db0ae" providerId="ADAL" clId="{9CD823EA-3CBD-4823-96D2-99D00199E8FD}" dt="2024-04-01T16:06:55.495" v="5341" actId="478"/>
          <ac:grpSpMkLst>
            <pc:docMk/>
            <pc:sldMk cId="2199220641" sldId="2147483459"/>
            <ac:grpSpMk id="71" creationId="{04A204B7-EA80-3D84-94AF-9EB7FE321E9E}"/>
          </ac:grpSpMkLst>
        </pc:grpChg>
        <pc:grpChg chg="del">
          <ac:chgData name="Sasikala Palanisamy" userId="845ca1d3-a2cb-41c9-ac23-3212a36db0ae" providerId="ADAL" clId="{9CD823EA-3CBD-4823-96D2-99D00199E8FD}" dt="2024-04-01T16:06:55.495" v="5341" actId="478"/>
          <ac:grpSpMkLst>
            <pc:docMk/>
            <pc:sldMk cId="2199220641" sldId="2147483459"/>
            <ac:grpSpMk id="112" creationId="{647961D4-088B-1DD6-D0ED-66199251D4A3}"/>
          </ac:grpSpMkLst>
        </pc:grpChg>
        <pc:grpChg chg="del">
          <ac:chgData name="Sasikala Palanisamy" userId="845ca1d3-a2cb-41c9-ac23-3212a36db0ae" providerId="ADAL" clId="{9CD823EA-3CBD-4823-96D2-99D00199E8FD}" dt="2024-04-01T16:06:55.495" v="5341" actId="478"/>
          <ac:grpSpMkLst>
            <pc:docMk/>
            <pc:sldMk cId="2199220641" sldId="2147483459"/>
            <ac:grpSpMk id="124" creationId="{03C13E23-CCAE-8E1A-6F7D-1C3D8936A83B}"/>
          </ac:grpSpMkLst>
        </pc:grp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4" creationId="{265896DF-F159-A1A8-0B66-96F06D0BDDA9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6" creationId="{DBE24C2B-F699-DD9F-BE07-3B9EAC3CC8E8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42" creationId="{10BE4CC6-3E2C-77B8-7C7C-1892140AE983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44" creationId="{DE7FD17B-6FFD-000B-DB03-53290BAFE6B8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45" creationId="{D1695714-B2AD-2F6D-28D7-4BA2C5B4140F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46" creationId="{66EF37B9-31CF-54D9-3F1D-865420F341AF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47" creationId="{220A1E58-83CD-2407-6EAE-E99E40A7DAF6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49" creationId="{69889E0F-B47B-D8A9-CC58-897762DCA407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50" creationId="{28FDAA8E-CD7D-A132-FA96-20B24322F2BC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51" creationId="{5AE24C9B-DFD9-132E-EA15-94C1FEADC4B4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52" creationId="{3039C8E6-A4F7-0D14-FDB6-A311E57319F0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53" creationId="{F83A8529-9D89-7DF2-26C9-6B578262F64C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54" creationId="{F8BF7D37-F318-26C8-D690-71A6A3499ECF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55" creationId="{66FD7D7C-580A-C509-39DD-77971C38E67D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56" creationId="{5BE2BC5C-117D-2D94-631E-AF75A0B38277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57" creationId="{41164F74-2B54-091C-080D-07C27375A93D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58" creationId="{F6FA1E16-5AFA-C7DB-2FCC-444950EB6CF7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59" creationId="{CA26169A-C46A-8AE3-A40C-108D42DA3BEE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62" creationId="{57656814-AD95-3831-76F4-B34616349A92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63" creationId="{F0433F7F-37D5-2AF4-2666-04D858173A97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64" creationId="{FB6A2F21-80A6-94DA-C5B0-F795DA12D19B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65" creationId="{46A5E33F-F5BD-B525-F5A8-8274DFF2A164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66" creationId="{8F71059C-6D20-055B-E831-CAD1DCE17C55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72" creationId="{CEBE355E-2572-219A-26E7-89328E41CEDD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73" creationId="{7F2505BB-7F35-A8B9-782F-136BC4B63691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74" creationId="{AA2EC916-47EB-9B1A-9D11-4AE040B8F1E7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75" creationId="{47875680-E820-58ED-04A9-5985202BAA65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76" creationId="{9678D68D-0292-6316-5671-37D9EA0AB7DA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77" creationId="{8A3C2898-CD35-22C4-B1BA-A849B6142188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78" creationId="{3F12836D-84F1-7A58-F14F-0AA058417636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79" creationId="{8E5865EB-A7DD-7AB1-3102-E2A53522EBD5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80" creationId="{3E720D44-1CC8-31EC-BAF9-5FE4E1A85A6C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81" creationId="{19E93DFD-EEC1-635A-AA03-F1E9C8618F12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82" creationId="{AB9A04B8-A7F3-F8E0-9D92-247908EDEF9A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83" creationId="{7429BF7A-29B4-5291-CD1A-682BDC03720D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84" creationId="{13F753B4-6DD5-7308-33C2-D7BC159114A1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85" creationId="{82F4E79A-180C-27E1-8A18-981BC700367F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86" creationId="{CB407C34-27FD-19A4-AF9E-8443A961C552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87" creationId="{0F7FEFEA-662B-9872-330A-B2D25ACC0552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88" creationId="{11AAFAC5-4AC4-357E-FCBF-47D75DEE383D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89" creationId="{DC0D2028-1790-3592-9D58-40CB0447F157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90" creationId="{6FCA4D4B-956B-ADF3-1219-2A74DAE0ED9E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91" creationId="{EBFAD292-7F83-8670-8AC4-A35A68EBE5C6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94" creationId="{5757E56A-C649-9E07-9515-1C4A14440F5C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95" creationId="{F630B4AF-5466-7376-465F-2DD5F3FDA60B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96" creationId="{7581CA78-BA12-60C6-D325-D7206AB8B700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97" creationId="{029FE860-AEBC-F556-DA67-7F4FC57B505E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98" creationId="{2E16C640-F95F-4503-C6E4-6694EF558671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99" creationId="{9CCF8E7A-EC90-B63B-9A66-B5247D4C976F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00" creationId="{E538E419-760A-EDE7-1218-E261D2B16E28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02" creationId="{FEE62AD0-5082-31CD-5965-22A1AB708DA6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03" creationId="{63E58752-857B-8838-BEE8-7A6D0EE8C209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04" creationId="{90C028BE-FBA1-F3D7-9F0F-B81844AE17EA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05" creationId="{9168B15A-E8D7-35EE-DA29-0CFCB040E79B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06" creationId="{B4F9FA7A-0CE9-E8FF-35AD-B549D4828EEA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08" creationId="{646D858C-C076-698B-41A3-9A17587D6A0C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09" creationId="{3CFDF3D2-BDB6-800E-CB42-ED5AFF19E74B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10" creationId="{FE3DC197-54BF-6D46-3027-45EA3A2B4AD1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29" creationId="{D50D8547-F1BE-2E26-5769-2BA4CD614054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30" creationId="{0A38DFB6-294D-1141-0B4B-51FBA25AEAC3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31" creationId="{4981BDB3-0FC8-948F-5978-447909C27423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32" creationId="{C0A5DDC2-8047-BEE8-364C-9E30EF859B53}"/>
          </ac:picMkLst>
        </pc:picChg>
        <pc:picChg chg="del">
          <ac:chgData name="Sasikala Palanisamy" userId="845ca1d3-a2cb-41c9-ac23-3212a36db0ae" providerId="ADAL" clId="{9CD823EA-3CBD-4823-96D2-99D00199E8FD}" dt="2024-04-01T16:06:55.495" v="5341" actId="478"/>
          <ac:picMkLst>
            <pc:docMk/>
            <pc:sldMk cId="2199220641" sldId="2147483459"/>
            <ac:picMk id="134" creationId="{457F7EF9-A57F-E374-EE3D-0EF6BF955F7A}"/>
          </ac:picMkLst>
        </pc:picChg>
      </pc:sldChg>
      <pc:sldChg chg="addSp delSp modSp add del mod ord">
        <pc:chgData name="Sasikala Palanisamy" userId="845ca1d3-a2cb-41c9-ac23-3212a36db0ae" providerId="ADAL" clId="{9CD823EA-3CBD-4823-96D2-99D00199E8FD}" dt="2024-04-03T10:14:08.875" v="6378" actId="47"/>
        <pc:sldMkLst>
          <pc:docMk/>
          <pc:sldMk cId="2821749398" sldId="2147483460"/>
        </pc:sldMkLst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2" creationId="{E837D2AA-17F4-4A02-24CE-2AF0DD249D92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4" creationId="{9EB4EE1D-C99C-6503-902A-9C7EA334CB02}"/>
          </ac:spMkLst>
        </pc:spChg>
        <pc:spChg chg="del mod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5" creationId="{4957BBD5-3BE2-0C61-6AF8-CC856D1D1EF2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9" creationId="{E521FD2C-A101-6C6D-F363-9CD048C784C6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10" creationId="{C4AAEB32-7401-BB99-EA11-62FCEFB8F9FF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11" creationId="{1DA05C95-BB3B-673E-2714-22803A16BC0E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13" creationId="{E232BFC7-967B-6812-FDDC-A94F88D936AA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14" creationId="{219155A7-9FA3-CBF2-DEC6-815B01376960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16" creationId="{F1B2F287-E60D-2245-096D-90556C38D8A4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17" creationId="{476AA315-75F1-0762-9345-EA198CDA8016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19" creationId="{04B20DF6-A7C6-01B3-5DD9-D0F2646C5AE9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22" creationId="{834A46C2-E486-5421-B97F-AAA64AB0C608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25" creationId="{FB145557-701F-08FC-1799-A6FA99D2863A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26" creationId="{E2B4B775-6CB6-723B-1570-0277A3164667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27" creationId="{512988FF-45E7-E497-FCB8-19C483AD3A85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28" creationId="{5E9D8B9F-F636-0BA9-C3CA-796427B12458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29" creationId="{E5115AEC-7865-A946-79BF-906CEFD493F5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30" creationId="{E7B5A2A2-0BE9-0AE9-E125-303E96703B7D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31" creationId="{E487E914-F3DE-8741-9F58-349F16C2E7F8}"/>
          </ac:spMkLst>
        </pc:spChg>
        <pc:spChg chg="del">
          <ac:chgData name="Sasikala Palanisamy" userId="845ca1d3-a2cb-41c9-ac23-3212a36db0ae" providerId="ADAL" clId="{9CD823EA-3CBD-4823-96D2-99D00199E8FD}" dt="2024-04-01T16:46:40.195" v="5976" actId="478"/>
          <ac:spMkLst>
            <pc:docMk/>
            <pc:sldMk cId="2821749398" sldId="2147483460"/>
            <ac:spMk id="32" creationId="{BF4F83E9-FF27-F206-2879-A66C3F7F1423}"/>
          </ac:spMkLst>
        </pc:spChg>
        <pc:graphicFrameChg chg="add mod modGraphic">
          <ac:chgData name="Sasikala Palanisamy" userId="845ca1d3-a2cb-41c9-ac23-3212a36db0ae" providerId="ADAL" clId="{9CD823EA-3CBD-4823-96D2-99D00199E8FD}" dt="2024-04-01T17:06:36.193" v="6275" actId="1076"/>
          <ac:graphicFrameMkLst>
            <pc:docMk/>
            <pc:sldMk cId="2821749398" sldId="2147483460"/>
            <ac:graphicFrameMk id="3" creationId="{14D859EE-3E6A-216F-011D-E57B71FDF0AD}"/>
          </ac:graphicFrameMkLst>
        </pc:graphicFrameChg>
        <pc:picChg chg="del">
          <ac:chgData name="Sasikala Palanisamy" userId="845ca1d3-a2cb-41c9-ac23-3212a36db0ae" providerId="ADAL" clId="{9CD823EA-3CBD-4823-96D2-99D00199E8FD}" dt="2024-04-01T16:46:40.195" v="5976" actId="478"/>
          <ac:picMkLst>
            <pc:docMk/>
            <pc:sldMk cId="2821749398" sldId="2147483460"/>
            <ac:picMk id="7" creationId="{3DAFCDE8-3893-0086-A6C7-CB083D68D2FC}"/>
          </ac:picMkLst>
        </pc:picChg>
      </pc:sldChg>
      <pc:sldChg chg="modSp mod ord">
        <pc:chgData name="Sasikala Palanisamy" userId="845ca1d3-a2cb-41c9-ac23-3212a36db0ae" providerId="ADAL" clId="{9CD823EA-3CBD-4823-96D2-99D00199E8FD}" dt="2024-04-03T10:31:52.969" v="6417"/>
        <pc:sldMkLst>
          <pc:docMk/>
          <pc:sldMk cId="3779412297" sldId="2147483462"/>
        </pc:sldMkLst>
        <pc:spChg chg="mod">
          <ac:chgData name="Sasikala Palanisamy" userId="845ca1d3-a2cb-41c9-ac23-3212a36db0ae" providerId="ADAL" clId="{9CD823EA-3CBD-4823-96D2-99D00199E8FD}" dt="2024-04-02T08:11:49.844" v="6375" actId="404"/>
          <ac:spMkLst>
            <pc:docMk/>
            <pc:sldMk cId="3779412297" sldId="2147483462"/>
            <ac:spMk id="98" creationId="{85ECE3FB-C01F-FD52-3349-3E561E671D5E}"/>
          </ac:spMkLst>
        </pc:spChg>
      </pc:sldChg>
      <pc:sldChg chg="addSp delSp modSp mod">
        <pc:chgData name="Sasikala Palanisamy" userId="845ca1d3-a2cb-41c9-ac23-3212a36db0ae" providerId="ADAL" clId="{9CD823EA-3CBD-4823-96D2-99D00199E8FD}" dt="2024-04-03T10:31:33.217" v="6415" actId="478"/>
        <pc:sldMkLst>
          <pc:docMk/>
          <pc:sldMk cId="1347939029" sldId="2147483463"/>
        </pc:sldMkLst>
        <pc:spChg chg="add del mod">
          <ac:chgData name="Sasikala Palanisamy" userId="845ca1d3-a2cb-41c9-ac23-3212a36db0ae" providerId="ADAL" clId="{9CD823EA-3CBD-4823-96D2-99D00199E8FD}" dt="2024-04-03T10:27:31.784" v="6401" actId="478"/>
          <ac:spMkLst>
            <pc:docMk/>
            <pc:sldMk cId="1347939029" sldId="2147483463"/>
            <ac:spMk id="4" creationId="{DAF566A0-06B1-FBF8-3462-037F5F61D550}"/>
          </ac:spMkLst>
        </pc:spChg>
        <pc:spChg chg="add del mod">
          <ac:chgData name="Sasikala Palanisamy" userId="845ca1d3-a2cb-41c9-ac23-3212a36db0ae" providerId="ADAL" clId="{9CD823EA-3CBD-4823-96D2-99D00199E8FD}" dt="2024-04-03T10:31:31.455" v="6414" actId="478"/>
          <ac:spMkLst>
            <pc:docMk/>
            <pc:sldMk cId="1347939029" sldId="2147483463"/>
            <ac:spMk id="5" creationId="{E0BD9880-6072-969C-1212-9950BD0D62EA}"/>
          </ac:spMkLst>
        </pc:spChg>
        <pc:spChg chg="add del mod">
          <ac:chgData name="Sasikala Palanisamy" userId="845ca1d3-a2cb-41c9-ac23-3212a36db0ae" providerId="ADAL" clId="{9CD823EA-3CBD-4823-96D2-99D00199E8FD}" dt="2024-04-03T10:31:33.217" v="6415" actId="478"/>
          <ac:spMkLst>
            <pc:docMk/>
            <pc:sldMk cId="1347939029" sldId="2147483463"/>
            <ac:spMk id="6" creationId="{28DB77CA-2E14-B9DF-2EB1-80E34ABC0FD2}"/>
          </ac:spMkLst>
        </pc:spChg>
      </pc:sldChg>
      <pc:sldMasterChg chg="del delSldLayout">
        <pc:chgData name="Sasikala Palanisamy" userId="845ca1d3-a2cb-41c9-ac23-3212a36db0ae" providerId="ADAL" clId="{9CD823EA-3CBD-4823-96D2-99D00199E8FD}" dt="2024-04-01T07:24:36.582" v="2795" actId="47"/>
        <pc:sldMasterMkLst>
          <pc:docMk/>
          <pc:sldMasterMk cId="2666577206" sldId="2147483739"/>
        </pc:sldMasterMkLst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370380357" sldId="214748374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3180612631" sldId="214748374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1307214723" sldId="214748374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2236487907" sldId="214748374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1740797104" sldId="214748374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3401668517" sldId="214748374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634974360" sldId="214748374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4191749778" sldId="214748374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2765477716" sldId="214748374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1478572406" sldId="214748374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1672265872" sldId="214748375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1107292904" sldId="214748375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6.582" v="2795" actId="47"/>
          <pc:sldLayoutMkLst>
            <pc:docMk/>
            <pc:sldMasterMk cId="2666577206" sldId="2147483739"/>
            <pc:sldLayoutMk cId="3719154457" sldId="2147483752"/>
          </pc:sldLayoutMkLst>
        </pc:sldLayoutChg>
      </pc:sldMasterChg>
      <pc:sldMasterChg chg="del delSldLayout">
        <pc:chgData name="Sasikala Palanisamy" userId="845ca1d3-a2cb-41c9-ac23-3212a36db0ae" providerId="ADAL" clId="{9CD823EA-3CBD-4823-96D2-99D00199E8FD}" dt="2024-04-01T07:24:35.966" v="2794" actId="47"/>
        <pc:sldMasterMkLst>
          <pc:docMk/>
          <pc:sldMasterMk cId="3117913415" sldId="2147483753"/>
        </pc:sldMasterMkLst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727871895" sldId="214748375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670688960" sldId="214748375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107895017" sldId="214748375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68514576" sldId="214748375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077446988" sldId="214748375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469750721" sldId="214748375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872047808" sldId="214748376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277869099" sldId="214748376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821128106" sldId="214748376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746067840" sldId="214748376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296759284" sldId="214748376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625321013" sldId="214748376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25057239" sldId="214748376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572394141" sldId="214748376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230935053" sldId="214748376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524840724" sldId="214748376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629128630" sldId="214748377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021234452" sldId="214748377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971123037" sldId="214748377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954536763" sldId="214748377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246640434" sldId="214748377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016505883" sldId="214748377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996695913" sldId="214748377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564652323" sldId="214748377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655113584" sldId="214748377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779345265" sldId="214748377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87911656" sldId="214748378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448184713" sldId="214748378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02612851" sldId="214748378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92015880" sldId="214748378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921709407" sldId="214748378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953076005" sldId="214748378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369459078" sldId="214748378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961474942" sldId="214748378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01932735" sldId="214748378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330312219" sldId="214748378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309788251" sldId="214748379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51782344" sldId="214748379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210294988" sldId="214748379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560867006" sldId="214748379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244281679" sldId="214748379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808268523" sldId="214748379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34339953" sldId="214748379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973112042" sldId="214748379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554471106" sldId="214748379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201644913" sldId="214748379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372539047" sldId="214748380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84083951" sldId="214748380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769982916" sldId="214748380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652489313" sldId="214748380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576577908" sldId="214748380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824662189" sldId="214748380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762036479" sldId="214748380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66292940" sldId="214748380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190504227" sldId="214748380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734766083" sldId="214748380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38248190" sldId="214748381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995724233" sldId="214748381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007397747" sldId="214748381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203787517" sldId="214748381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544773377" sldId="214748381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001146047" sldId="214748381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653060009" sldId="214748381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625341355" sldId="214748381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339368281" sldId="214748381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39584888" sldId="214748381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320004161" sldId="214748382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611259865" sldId="214748382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253545068" sldId="214748382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909536775" sldId="214748382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011793612" sldId="214748382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291017044" sldId="214748382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384186725" sldId="214748382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888908145" sldId="214748382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113154578" sldId="214748382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403937336" sldId="214748382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596746311" sldId="214748383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89575939" sldId="214748383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046981700" sldId="214748383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558009418" sldId="214748383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130391012" sldId="214748383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566268957" sldId="214748383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196862805" sldId="214748383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135920248" sldId="214748383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643763784" sldId="214748383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43091254" sldId="214748383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317254772" sldId="214748384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645638422" sldId="214748384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558462787" sldId="214748384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114948186" sldId="214748384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324357295" sldId="214748384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786559785" sldId="214748384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681789411" sldId="214748384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161677564" sldId="214748384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769230938" sldId="214748384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523969797" sldId="214748384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434408363" sldId="214748385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662836755" sldId="214748385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14884735" sldId="214748385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481418845" sldId="214748385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833875560" sldId="214748385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548347091" sldId="214748385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891121811" sldId="214748385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772010806" sldId="214748385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357252769" sldId="214748385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330408757" sldId="214748385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461106919" sldId="214748386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265326641" sldId="214748386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351183864" sldId="2147483862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041611560" sldId="2147483863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081696458" sldId="2147483864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735294222" sldId="2147483865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2464505571" sldId="2147483866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822534348" sldId="2147483867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339616052" sldId="2147483868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450361625" sldId="2147483869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1669299266" sldId="2147483870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3677078559" sldId="2147483871"/>
          </pc:sldLayoutMkLst>
        </pc:sldLayoutChg>
        <pc:sldLayoutChg chg="del">
          <pc:chgData name="Sasikala Palanisamy" userId="845ca1d3-a2cb-41c9-ac23-3212a36db0ae" providerId="ADAL" clId="{9CD823EA-3CBD-4823-96D2-99D00199E8FD}" dt="2024-04-01T07:24:35.966" v="2794" actId="47"/>
          <pc:sldLayoutMkLst>
            <pc:docMk/>
            <pc:sldMasterMk cId="3117913415" sldId="2147483753"/>
            <pc:sldLayoutMk cId="91552594" sldId="2147483872"/>
          </pc:sldLayoutMkLst>
        </pc:sldLayoutChg>
      </pc:sldMasterChg>
      <pc:sldMasterChg chg="add del addSldLayout delSldLayout">
        <pc:chgData name="Sasikala Palanisamy" userId="845ca1d3-a2cb-41c9-ac23-3212a36db0ae" providerId="ADAL" clId="{9CD823EA-3CBD-4823-96D2-99D00199E8FD}" dt="2024-04-01T07:28:09.141" v="2806" actId="47"/>
        <pc:sldMasterMkLst>
          <pc:docMk/>
          <pc:sldMasterMk cId="647203280" sldId="2147483929"/>
        </pc:sldMasterMkLst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262496243" sldId="214748393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2309485476" sldId="214748393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2201854249" sldId="214748393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2479630675" sldId="214748393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571137983" sldId="214748393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599382606" sldId="214748393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690798624" sldId="214748393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308002212" sldId="214748393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2235638476" sldId="214748393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759604569" sldId="214748393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381875814" sldId="214748394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408239442" sldId="214748394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294128489" sldId="214748394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328404292" sldId="214748394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960186056" sldId="214748394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488190985" sldId="214748394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979149289" sldId="214748394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689601944" sldId="214748394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253688840" sldId="214748394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2953442866" sldId="214748394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218578306" sldId="214748395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451283240" sldId="214748395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805793478" sldId="214748395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792380754" sldId="214748395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953916053" sldId="214748395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530751298" sldId="214748395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2780695103" sldId="214748395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4063668070" sldId="214748395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2561839473" sldId="214748395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80590867" sldId="214748395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051816776" sldId="214748396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11546578" sldId="214748396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91448471" sldId="214748396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624184782" sldId="214748396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375342883" sldId="214748396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137193031" sldId="214748396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610657685" sldId="214748396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487973558" sldId="214748396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849720387" sldId="214748396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729704399" sldId="214748396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529609335" sldId="214748397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2997936846" sldId="214748397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596749838" sldId="214748397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434583139" sldId="214748397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971415376" sldId="214748397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4003540767" sldId="214748397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2121927749" sldId="214748397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819678717" sldId="214748397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3278593443" sldId="214748397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28:09.141" v="2806" actId="47"/>
          <pc:sldLayoutMkLst>
            <pc:docMk/>
            <pc:sldMasterMk cId="647203280" sldId="2147483929"/>
            <pc:sldLayoutMk cId="1121797847" sldId="2147483979"/>
          </pc:sldLayoutMkLst>
        </pc:sldLayoutChg>
      </pc:sldMasterChg>
      <pc:sldMasterChg chg="add del addSldLayout delSldLayout">
        <pc:chgData name="Sasikala Palanisamy" userId="845ca1d3-a2cb-41c9-ac23-3212a36db0ae" providerId="ADAL" clId="{9CD823EA-3CBD-4823-96D2-99D00199E8FD}" dt="2024-04-01T07:30:35.001" v="2830" actId="47"/>
        <pc:sldMasterMkLst>
          <pc:docMk/>
          <pc:sldMasterMk cId="1990064644" sldId="2147484232"/>
        </pc:sldMasterMkLst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696928531" sldId="214748423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008738475" sldId="214748423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685791426" sldId="214748423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56733816" sldId="214748423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218201291" sldId="214748423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4048799778" sldId="214748423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984416618" sldId="214748423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671705916" sldId="214748424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35642329" sldId="214748424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416932288" sldId="214748424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863403325" sldId="214748424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570148814" sldId="214748424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671547101" sldId="214748424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909461255" sldId="214748424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419806752" sldId="214748424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586377320" sldId="214748424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400050789" sldId="214748424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588754433" sldId="214748425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320421669" sldId="214748425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56452456" sldId="214748425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916520179" sldId="214748425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283065586" sldId="214748425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474038092" sldId="214748425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510982107" sldId="214748425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866463231" sldId="214748425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675721545" sldId="214748425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635110130" sldId="214748425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029252683" sldId="214748426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014757871" sldId="214748426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670650569" sldId="214748426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013472467" sldId="214748426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211464931" sldId="214748426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4233722116" sldId="214748426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17778932" sldId="214748426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4240905367" sldId="214748426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47749642" sldId="214748426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85447286" sldId="214748426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4273468442" sldId="214748427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106452695" sldId="214748427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337053912" sldId="214748427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986591774" sldId="214748427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079952442" sldId="214748427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240754394" sldId="214748427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147039438" sldId="214748427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497187041" sldId="214748427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7851511" sldId="214748427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687331742" sldId="214748427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650431847" sldId="214748428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418772658" sldId="214748428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356761208" sldId="214748428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217085350" sldId="214748428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27433450" sldId="214748428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023473225" sldId="214748428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584938935" sldId="214748428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775776443" sldId="214748428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227509589" sldId="214748428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718815553" sldId="214748428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582604197" sldId="214748429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968061431" sldId="214748429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031145238" sldId="214748429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42726562" sldId="214748429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303713224" sldId="214748429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4282529084" sldId="214748429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893023378" sldId="214748429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00404232" sldId="214748429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704999632" sldId="214748429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987501984" sldId="214748429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134711073" sldId="214748430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756744232" sldId="214748430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233797212" sldId="214748430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535593394" sldId="214748430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14122406" sldId="214748430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751870450" sldId="214748430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051535345" sldId="214748430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257346080" sldId="214748430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303333742" sldId="214748430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877918265" sldId="214748430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4245347295" sldId="214748431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533920255" sldId="214748431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225092169" sldId="214748431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782899932" sldId="214748431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605361974" sldId="214748431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199931196" sldId="214748431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90272895" sldId="214748431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231188708" sldId="214748431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439412956" sldId="214748431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68252804" sldId="214748431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819083300" sldId="214748432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947285950" sldId="214748432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844032830" sldId="214748432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00965374" sldId="214748432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529623565" sldId="214748432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962831838" sldId="214748432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1846617" sldId="214748432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015386002" sldId="214748432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124435638" sldId="214748432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739687396" sldId="214748432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831031043" sldId="214748433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857697234" sldId="214748433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112457778" sldId="214748433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7811416" sldId="214748433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524373328" sldId="214748433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604456612" sldId="214748433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647051400" sldId="214748433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4050208683" sldId="214748433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696551282" sldId="214748433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981154863" sldId="214748433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747121399" sldId="214748434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778010356" sldId="214748434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897812765" sldId="214748434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197549735" sldId="214748434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110369444" sldId="214748434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413572692" sldId="214748434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184636070" sldId="214748434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54412925" sldId="214748434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441421708" sldId="214748434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21876825" sldId="214748434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153656943" sldId="214748435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037183275" sldId="214748435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943211531" sldId="214748435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399669179" sldId="2147484353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823407181" sldId="2147484354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87329408" sldId="2147484355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890501674" sldId="2147484356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634077479" sldId="2147484357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958233026" sldId="2147484358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010703940" sldId="2147484359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1762505383" sldId="2147484360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3594421450" sldId="2147484361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247039909" sldId="2147484362"/>
          </pc:sldLayoutMkLst>
        </pc:sldLayoutChg>
        <pc:sldLayoutChg chg="add del">
          <pc:chgData name="Sasikala Palanisamy" userId="845ca1d3-a2cb-41c9-ac23-3212a36db0ae" providerId="ADAL" clId="{9CD823EA-3CBD-4823-96D2-99D00199E8FD}" dt="2024-04-01T07:30:35.001" v="2830" actId="47"/>
          <pc:sldLayoutMkLst>
            <pc:docMk/>
            <pc:sldMasterMk cId="1990064644" sldId="2147484232"/>
            <pc:sldLayoutMk cId="2698096401" sldId="2147484363"/>
          </pc:sldLayoutMkLst>
        </pc:sldLayoutChg>
      </pc:sldMasterChg>
    </pc:docChg>
  </pc:docChgLst>
  <pc:docChgLst>
    <pc:chgData name="Praveen Kumar Madhava Rao" userId="S::praveenmadhava@kyndryl.com::b55e015a-35d9-4c9b-9c34-cb329ade82d0" providerId="AD" clId="Web-{8592EE69-9CBE-49DE-B435-79DCCFBD7D72}"/>
    <pc:docChg chg="addSld modSld">
      <pc:chgData name="Praveen Kumar Madhava Rao" userId="S::praveenmadhava@kyndryl.com::b55e015a-35d9-4c9b-9c34-cb329ade82d0" providerId="AD" clId="Web-{8592EE69-9CBE-49DE-B435-79DCCFBD7D72}" dt="2024-03-29T15:28:31.306" v="325" actId="14100"/>
      <pc:docMkLst>
        <pc:docMk/>
      </pc:docMkLst>
      <pc:sldChg chg="addSp delSp modSp new">
        <pc:chgData name="Praveen Kumar Madhava Rao" userId="S::praveenmadhava@kyndryl.com::b55e015a-35d9-4c9b-9c34-cb329ade82d0" providerId="AD" clId="Web-{8592EE69-9CBE-49DE-B435-79DCCFBD7D72}" dt="2024-03-29T15:28:31.306" v="325" actId="14100"/>
        <pc:sldMkLst>
          <pc:docMk/>
          <pc:sldMk cId="4250787752" sldId="2147483447"/>
        </pc:sldMkLst>
        <pc:spChg chg="mod">
          <ac:chgData name="Praveen Kumar Madhava Rao" userId="S::praveenmadhava@kyndryl.com::b55e015a-35d9-4c9b-9c34-cb329ade82d0" providerId="AD" clId="Web-{8592EE69-9CBE-49DE-B435-79DCCFBD7D72}" dt="2024-03-29T15:15:43.759" v="182" actId="1076"/>
          <ac:spMkLst>
            <pc:docMk/>
            <pc:sldMk cId="4250787752" sldId="2147483447"/>
            <ac:spMk id="2" creationId="{042070CE-D945-C765-D6DF-8AAEDDF80091}"/>
          </ac:spMkLst>
        </pc:spChg>
        <pc:spChg chg="mod">
          <ac:chgData name="Praveen Kumar Madhava Rao" userId="S::praveenmadhava@kyndryl.com::b55e015a-35d9-4c9b-9c34-cb329ade82d0" providerId="AD" clId="Web-{8592EE69-9CBE-49DE-B435-79DCCFBD7D72}" dt="2024-03-29T15:28:31.306" v="325" actId="14100"/>
          <ac:spMkLst>
            <pc:docMk/>
            <pc:sldMk cId="4250787752" sldId="2147483447"/>
            <ac:spMk id="3" creationId="{6DFAE3B9-84F9-5B34-94CE-922C47385FB3}"/>
          </ac:spMkLst>
        </pc:spChg>
        <pc:spChg chg="add del mod">
          <ac:chgData name="Praveen Kumar Madhava Rao" userId="S::praveenmadhava@kyndryl.com::b55e015a-35d9-4c9b-9c34-cb329ade82d0" providerId="AD" clId="Web-{8592EE69-9CBE-49DE-B435-79DCCFBD7D72}" dt="2024-03-29T14:59:04.297" v="57"/>
          <ac:spMkLst>
            <pc:docMk/>
            <pc:sldMk cId="4250787752" sldId="2147483447"/>
            <ac:spMk id="4" creationId="{F5E85D3D-7334-E2EB-0DCA-834B080FE003}"/>
          </ac:spMkLst>
        </pc:spChg>
        <pc:spChg chg="add del mod">
          <ac:chgData name="Praveen Kumar Madhava Rao" userId="S::praveenmadhava@kyndryl.com::b55e015a-35d9-4c9b-9c34-cb329ade82d0" providerId="AD" clId="Web-{8592EE69-9CBE-49DE-B435-79DCCFBD7D72}" dt="2024-03-29T14:59:27.313" v="63"/>
          <ac:spMkLst>
            <pc:docMk/>
            <pc:sldMk cId="4250787752" sldId="2147483447"/>
            <ac:spMk id="5" creationId="{2CBFE451-E730-8D4B-B652-350F038FDDBC}"/>
          </ac:spMkLst>
        </pc:spChg>
        <pc:graphicFrameChg chg="add del mod">
          <ac:chgData name="Praveen Kumar Madhava Rao" userId="S::praveenmadhava@kyndryl.com::b55e015a-35d9-4c9b-9c34-cb329ade82d0" providerId="AD" clId="Web-{8592EE69-9CBE-49DE-B435-79DCCFBD7D72}" dt="2024-03-29T15:00:07.705" v="65"/>
          <ac:graphicFrameMkLst>
            <pc:docMk/>
            <pc:sldMk cId="4250787752" sldId="2147483447"/>
            <ac:graphicFrameMk id="7" creationId="{D1F1B4F0-A10A-03C4-2677-BA8CDD9B4F84}"/>
          </ac:graphicFrameMkLst>
        </pc:graphicFrameChg>
        <pc:graphicFrameChg chg="add mod modGraphic">
          <ac:chgData name="Praveen Kumar Madhava Rao" userId="S::praveenmadhava@kyndryl.com::b55e015a-35d9-4c9b-9c34-cb329ade82d0" providerId="AD" clId="Web-{8592EE69-9CBE-49DE-B435-79DCCFBD7D72}" dt="2024-03-29T15:28:21.399" v="323"/>
          <ac:graphicFrameMkLst>
            <pc:docMk/>
            <pc:sldMk cId="4250787752" sldId="2147483447"/>
            <ac:graphicFrameMk id="9" creationId="{ACC05970-A8EC-ACEB-42C6-E4F1535488F9}"/>
          </ac:graphicFrameMkLst>
        </pc:graphicFrameChg>
      </pc:sldChg>
    </pc:docChg>
  </pc:docChgLst>
  <pc:docChgLst>
    <pc:chgData name="Praveen Kumar Madhava Rao" userId="S::praveenmadhava@kyndryl.com::b55e015a-35d9-4c9b-9c34-cb329ade82d0" providerId="AD" clId="Web-{8A0E40DC-BFFC-825C-DB66-580BFF399BE5}"/>
    <pc:docChg chg="modSld">
      <pc:chgData name="Praveen Kumar Madhava Rao" userId="S::praveenmadhava@kyndryl.com::b55e015a-35d9-4c9b-9c34-cb329ade82d0" providerId="AD" clId="Web-{8A0E40DC-BFFC-825C-DB66-580BFF399BE5}" dt="2024-04-03T12:10:14.600" v="1" actId="20577"/>
      <pc:docMkLst>
        <pc:docMk/>
      </pc:docMkLst>
      <pc:sldChg chg="modSp">
        <pc:chgData name="Praveen Kumar Madhava Rao" userId="S::praveenmadhava@kyndryl.com::b55e015a-35d9-4c9b-9c34-cb329ade82d0" providerId="AD" clId="Web-{8A0E40DC-BFFC-825C-DB66-580BFF399BE5}" dt="2024-04-03T12:10:14.600" v="1" actId="20577"/>
        <pc:sldMkLst>
          <pc:docMk/>
          <pc:sldMk cId="2783445115" sldId="393"/>
        </pc:sldMkLst>
        <pc:spChg chg="mod">
          <ac:chgData name="Praveen Kumar Madhava Rao" userId="S::praveenmadhava@kyndryl.com::b55e015a-35d9-4c9b-9c34-cb329ade82d0" providerId="AD" clId="Web-{8A0E40DC-BFFC-825C-DB66-580BFF399BE5}" dt="2024-04-03T12:10:14.600" v="1" actId="20577"/>
          <ac:spMkLst>
            <pc:docMk/>
            <pc:sldMk cId="2783445115" sldId="393"/>
            <ac:spMk id="2" creationId="{F15E5075-80B3-CC8C-2BDD-3F8F686651C6}"/>
          </ac:spMkLst>
        </pc:spChg>
      </pc:sldChg>
      <pc:sldChg chg="modSp">
        <pc:chgData name="Praveen Kumar Madhava Rao" userId="S::praveenmadhava@kyndryl.com::b55e015a-35d9-4c9b-9c34-cb329ade82d0" providerId="AD" clId="Web-{8A0E40DC-BFFC-825C-DB66-580BFF399BE5}" dt="2024-04-03T12:09:34.382" v="0" actId="20577"/>
        <pc:sldMkLst>
          <pc:docMk/>
          <pc:sldMk cId="367723867" sldId="2147483438"/>
        </pc:sldMkLst>
        <pc:spChg chg="mod">
          <ac:chgData name="Praveen Kumar Madhava Rao" userId="S::praveenmadhava@kyndryl.com::b55e015a-35d9-4c9b-9c34-cb329ade82d0" providerId="AD" clId="Web-{8A0E40DC-BFFC-825C-DB66-580BFF399BE5}" dt="2024-04-03T12:09:34.382" v="0" actId="20577"/>
          <ac:spMkLst>
            <pc:docMk/>
            <pc:sldMk cId="367723867" sldId="2147483438"/>
            <ac:spMk id="43" creationId="{E74957FD-8E3A-7BE1-9C6D-85C3CB91025F}"/>
          </ac:spMkLst>
        </pc:spChg>
      </pc:sldChg>
    </pc:docChg>
  </pc:docChgLst>
  <pc:docChgLst>
    <pc:chgData name="KAVITHA SURESH KUMAR" userId="1dbcaaab-b76c-4fef-9e61-292b07d8601d" providerId="ADAL" clId="{F046836B-E9A6-AF4C-9E5B-88107DA99A6B}"/>
    <pc:docChg chg="modSld">
      <pc:chgData name="KAVITHA SURESH KUMAR" userId="1dbcaaab-b76c-4fef-9e61-292b07d8601d" providerId="ADAL" clId="{F046836B-E9A6-AF4C-9E5B-88107DA99A6B}" dt="2024-04-03T10:48:24.287" v="0" actId="1076"/>
      <pc:docMkLst>
        <pc:docMk/>
      </pc:docMkLst>
      <pc:sldChg chg="modSp mod">
        <pc:chgData name="KAVITHA SURESH KUMAR" userId="1dbcaaab-b76c-4fef-9e61-292b07d8601d" providerId="ADAL" clId="{F046836B-E9A6-AF4C-9E5B-88107DA99A6B}" dt="2024-04-03T10:48:24.287" v="0" actId="1076"/>
        <pc:sldMkLst>
          <pc:docMk/>
          <pc:sldMk cId="2561979268" sldId="396"/>
        </pc:sldMkLst>
        <pc:picChg chg="mod">
          <ac:chgData name="KAVITHA SURESH KUMAR" userId="1dbcaaab-b76c-4fef-9e61-292b07d8601d" providerId="ADAL" clId="{F046836B-E9A6-AF4C-9E5B-88107DA99A6B}" dt="2024-04-03T10:48:24.287" v="0" actId="1076"/>
          <ac:picMkLst>
            <pc:docMk/>
            <pc:sldMk cId="2561979268" sldId="396"/>
            <ac:picMk id="9" creationId="{1B553E96-AB87-66C0-1204-73EE577DCFA8}"/>
          </ac:picMkLst>
        </pc:picChg>
      </pc:sldChg>
    </pc:docChg>
  </pc:docChgLst>
  <pc:docChgLst>
    <pc:chgData name="Praveen Kumar Madhava Rao" userId="S::praveenmadhava@kyndryl.com::b55e015a-35d9-4c9b-9c34-cb329ade82d0" providerId="AD" clId="Web-{E13AFB22-E598-4763-BEF7-FE4A48D884C7}"/>
    <pc:docChg chg="modSld">
      <pc:chgData name="Praveen Kumar Madhava Rao" userId="S::praveenmadhava@kyndryl.com::b55e015a-35d9-4c9b-9c34-cb329ade82d0" providerId="AD" clId="Web-{E13AFB22-E598-4763-BEF7-FE4A48D884C7}" dt="2024-03-31T21:55:36.966" v="28"/>
      <pc:docMkLst>
        <pc:docMk/>
      </pc:docMkLst>
      <pc:sldChg chg="modSp">
        <pc:chgData name="Praveen Kumar Madhava Rao" userId="S::praveenmadhava@kyndryl.com::b55e015a-35d9-4c9b-9c34-cb329ade82d0" providerId="AD" clId="Web-{E13AFB22-E598-4763-BEF7-FE4A48D884C7}" dt="2024-03-31T21:55:36.966" v="28"/>
        <pc:sldMkLst>
          <pc:docMk/>
          <pc:sldMk cId="4250787752" sldId="2147483447"/>
        </pc:sldMkLst>
        <pc:graphicFrameChg chg="mod modGraphic">
          <ac:chgData name="Praveen Kumar Madhava Rao" userId="S::praveenmadhava@kyndryl.com::b55e015a-35d9-4c9b-9c34-cb329ade82d0" providerId="AD" clId="Web-{E13AFB22-E598-4763-BEF7-FE4A48D884C7}" dt="2024-03-31T21:55:36.966" v="28"/>
          <ac:graphicFrameMkLst>
            <pc:docMk/>
            <pc:sldMk cId="4250787752" sldId="2147483447"/>
            <ac:graphicFrameMk id="9" creationId="{ACC05970-A8EC-ACEB-42C6-E4F1535488F9}"/>
          </ac:graphicFrameMkLst>
        </pc:graphicFrameChg>
      </pc:sldChg>
    </pc:docChg>
  </pc:docChgLst>
  <pc:docChgLst>
    <pc:chgData name="KAVITHA SURESH KUMAR" userId="S::kavitha.suresh.kumar@kyndryl.com::1dbcaaab-b76c-4fef-9e61-292b07d8601d" providerId="AD" clId="Web-{9FCFA1B1-DA5A-45EF-72FB-05BE700CE954}"/>
    <pc:docChg chg="modSld">
      <pc:chgData name="KAVITHA SURESH KUMAR" userId="S::kavitha.suresh.kumar@kyndryl.com::1dbcaaab-b76c-4fef-9e61-292b07d8601d" providerId="AD" clId="Web-{9FCFA1B1-DA5A-45EF-72FB-05BE700CE954}" dt="2024-03-31T17:50:31.878" v="22"/>
      <pc:docMkLst>
        <pc:docMk/>
      </pc:docMkLst>
      <pc:sldChg chg="addSp delSp modSp">
        <pc:chgData name="KAVITHA SURESH KUMAR" userId="S::kavitha.suresh.kumar@kyndryl.com::1dbcaaab-b76c-4fef-9e61-292b07d8601d" providerId="AD" clId="Web-{9FCFA1B1-DA5A-45EF-72FB-05BE700CE954}" dt="2024-03-31T17:50:31.878" v="22"/>
        <pc:sldMkLst>
          <pc:docMk/>
          <pc:sldMk cId="656332573" sldId="2147479421"/>
        </pc:sldMkLst>
        <pc:spChg chg="add del">
          <ac:chgData name="KAVITHA SURESH KUMAR" userId="S::kavitha.suresh.kumar@kyndryl.com::1dbcaaab-b76c-4fef-9e61-292b07d8601d" providerId="AD" clId="Web-{9FCFA1B1-DA5A-45EF-72FB-05BE700CE954}" dt="2024-03-31T17:50:31.878" v="22"/>
          <ac:spMkLst>
            <pc:docMk/>
            <pc:sldMk cId="656332573" sldId="2147479421"/>
            <ac:spMk id="18" creationId="{0429354B-25A5-A2E8-E720-053ACE53DD48}"/>
          </ac:spMkLst>
        </pc:spChg>
        <pc:spChg chg="mod">
          <ac:chgData name="KAVITHA SURESH KUMAR" userId="S::kavitha.suresh.kumar@kyndryl.com::1dbcaaab-b76c-4fef-9e61-292b07d8601d" providerId="AD" clId="Web-{9FCFA1B1-DA5A-45EF-72FB-05BE700CE954}" dt="2024-03-31T17:30:16.770" v="20" actId="1076"/>
          <ac:spMkLst>
            <pc:docMk/>
            <pc:sldMk cId="656332573" sldId="2147479421"/>
            <ac:spMk id="1156" creationId="{00F0A9EC-DA78-A429-AAD0-8FDA6683D565}"/>
          </ac:spMkLst>
        </pc:spChg>
        <pc:spChg chg="mod">
          <ac:chgData name="KAVITHA SURESH KUMAR" userId="S::kavitha.suresh.kumar@kyndryl.com::1dbcaaab-b76c-4fef-9e61-292b07d8601d" providerId="AD" clId="Web-{9FCFA1B1-DA5A-45EF-72FB-05BE700CE954}" dt="2024-03-31T16:22:43.949" v="10" actId="1076"/>
          <ac:spMkLst>
            <pc:docMk/>
            <pc:sldMk cId="656332573" sldId="2147479421"/>
            <ac:spMk id="1162" creationId="{F2514CFC-B6BE-A9A4-80A2-F900FC20D425}"/>
          </ac:spMkLst>
        </pc:spChg>
        <pc:spChg chg="del">
          <ac:chgData name="KAVITHA SURESH KUMAR" userId="S::kavitha.suresh.kumar@kyndryl.com::1dbcaaab-b76c-4fef-9e61-292b07d8601d" providerId="AD" clId="Web-{9FCFA1B1-DA5A-45EF-72FB-05BE700CE954}" dt="2024-03-31T16:22:13.243" v="5"/>
          <ac:spMkLst>
            <pc:docMk/>
            <pc:sldMk cId="656332573" sldId="2147479421"/>
            <ac:spMk id="1174" creationId="{64CF61A6-0AAB-57B8-91EF-23A92807DA5D}"/>
          </ac:spMkLst>
        </pc:spChg>
        <pc:grpChg chg="del">
          <ac:chgData name="KAVITHA SURESH KUMAR" userId="S::kavitha.suresh.kumar@kyndryl.com::1dbcaaab-b76c-4fef-9e61-292b07d8601d" providerId="AD" clId="Web-{9FCFA1B1-DA5A-45EF-72FB-05BE700CE954}" dt="2024-03-31T17:28:59.108" v="14"/>
          <ac:grpSpMkLst>
            <pc:docMk/>
            <pc:sldMk cId="656332573" sldId="2147479421"/>
            <ac:grpSpMk id="1248" creationId="{24105F47-726C-CB1D-63E2-854AA5549F59}"/>
          </ac:grpSpMkLst>
        </pc:grpChg>
        <pc:grpChg chg="del">
          <ac:chgData name="KAVITHA SURESH KUMAR" userId="S::kavitha.suresh.kumar@kyndryl.com::1dbcaaab-b76c-4fef-9e61-292b07d8601d" providerId="AD" clId="Web-{9FCFA1B1-DA5A-45EF-72FB-05BE700CE954}" dt="2024-03-31T16:21:53.289" v="1"/>
          <ac:grpSpMkLst>
            <pc:docMk/>
            <pc:sldMk cId="656332573" sldId="2147479421"/>
            <ac:grpSpMk id="1251" creationId="{BFA103CB-D411-8697-FCB5-AD4AF27B4008}"/>
          </ac:grpSpMkLst>
        </pc:grpChg>
        <pc:grpChg chg="del">
          <ac:chgData name="KAVITHA SURESH KUMAR" userId="S::kavitha.suresh.kumar@kyndryl.com::1dbcaaab-b76c-4fef-9e61-292b07d8601d" providerId="AD" clId="Web-{9FCFA1B1-DA5A-45EF-72FB-05BE700CE954}" dt="2024-03-31T16:21:49.726" v="0"/>
          <ac:grpSpMkLst>
            <pc:docMk/>
            <pc:sldMk cId="656332573" sldId="2147479421"/>
            <ac:grpSpMk id="1254" creationId="{3B1798FC-FF03-CF25-E920-1FAC0A916909}"/>
          </ac:grpSpMkLst>
        </pc:grpChg>
        <pc:grpChg chg="mod">
          <ac:chgData name="KAVITHA SURESH KUMAR" userId="S::kavitha.suresh.kumar@kyndryl.com::1dbcaaab-b76c-4fef-9e61-292b07d8601d" providerId="AD" clId="Web-{9FCFA1B1-DA5A-45EF-72FB-05BE700CE954}" dt="2024-03-31T17:30:30.411" v="21" actId="1076"/>
          <ac:grpSpMkLst>
            <pc:docMk/>
            <pc:sldMk cId="656332573" sldId="2147479421"/>
            <ac:grpSpMk id="1367" creationId="{717EBD69-B464-B9B0-5783-458D791AADCA}"/>
          </ac:grpSpMkLst>
        </pc:grpChg>
        <pc:picChg chg="add del mod">
          <ac:chgData name="KAVITHA SURESH KUMAR" userId="S::kavitha.suresh.kumar@kyndryl.com::1dbcaaab-b76c-4fef-9e61-292b07d8601d" providerId="AD" clId="Web-{9FCFA1B1-DA5A-45EF-72FB-05BE700CE954}" dt="2024-03-31T16:22:17.806" v="6"/>
          <ac:picMkLst>
            <pc:docMk/>
            <pc:sldMk cId="656332573" sldId="2147479421"/>
            <ac:picMk id="10" creationId="{6CEC1521-61C9-64B7-D33F-46AF73C36DAD}"/>
          </ac:picMkLst>
        </pc:picChg>
        <pc:picChg chg="add del mod">
          <ac:chgData name="KAVITHA SURESH KUMAR" userId="S::kavitha.suresh.kumar@kyndryl.com::1dbcaaab-b76c-4fef-9e61-292b07d8601d" providerId="AD" clId="Web-{9FCFA1B1-DA5A-45EF-72FB-05BE700CE954}" dt="2024-03-31T17:27:38.883" v="13"/>
          <ac:picMkLst>
            <pc:docMk/>
            <pc:sldMk cId="656332573" sldId="2147479421"/>
            <ac:picMk id="10" creationId="{EE45346A-ECFC-2333-E311-B3C54769DB90}"/>
          </ac:picMkLst>
        </pc:picChg>
        <pc:picChg chg="add mod">
          <ac:chgData name="KAVITHA SURESH KUMAR" userId="S::kavitha.suresh.kumar@kyndryl.com::1dbcaaab-b76c-4fef-9e61-292b07d8601d" providerId="AD" clId="Web-{9FCFA1B1-DA5A-45EF-72FB-05BE700CE954}" dt="2024-03-31T16:22:09.509" v="4" actId="1076"/>
          <ac:picMkLst>
            <pc:docMk/>
            <pc:sldMk cId="656332573" sldId="2147479421"/>
            <ac:picMk id="13" creationId="{A3C793C8-95D9-26E6-F573-7A2EA51A8664}"/>
          </ac:picMkLst>
        </pc:picChg>
        <pc:picChg chg="add del mod">
          <ac:chgData name="KAVITHA SURESH KUMAR" userId="S::kavitha.suresh.kumar@kyndryl.com::1dbcaaab-b76c-4fef-9e61-292b07d8601d" providerId="AD" clId="Web-{9FCFA1B1-DA5A-45EF-72FB-05BE700CE954}" dt="2024-03-31T17:30:07.550" v="19"/>
          <ac:picMkLst>
            <pc:docMk/>
            <pc:sldMk cId="656332573" sldId="2147479421"/>
            <ac:picMk id="17" creationId="{C7670FD7-3FEF-80FE-963B-D16F66EC2DF2}"/>
          </ac:picMkLst>
        </pc:picChg>
        <pc:picChg chg="del">
          <ac:chgData name="KAVITHA SURESH KUMAR" userId="S::kavitha.suresh.kumar@kyndryl.com::1dbcaaab-b76c-4fef-9e61-292b07d8601d" providerId="AD" clId="Web-{9FCFA1B1-DA5A-45EF-72FB-05BE700CE954}" dt="2024-03-31T17:28:59.108" v="14"/>
          <ac:picMkLst>
            <pc:docMk/>
            <pc:sldMk cId="656332573" sldId="2147479421"/>
            <ac:picMk id="1155" creationId="{D9115BED-5D37-9D69-F396-BB6BFABDF7A1}"/>
          </ac:picMkLst>
        </pc:picChg>
        <pc:picChg chg="del">
          <ac:chgData name="KAVITHA SURESH KUMAR" userId="S::kavitha.suresh.kumar@kyndryl.com::1dbcaaab-b76c-4fef-9e61-292b07d8601d" providerId="AD" clId="Web-{9FCFA1B1-DA5A-45EF-72FB-05BE700CE954}" dt="2024-03-31T16:21:53.289" v="1"/>
          <ac:picMkLst>
            <pc:docMk/>
            <pc:sldMk cId="656332573" sldId="2147479421"/>
            <ac:picMk id="1163" creationId="{99F9AB3C-B6B5-8026-BA74-213D58D0ECCE}"/>
          </ac:picMkLst>
        </pc:picChg>
        <pc:picChg chg="del">
          <ac:chgData name="KAVITHA SURESH KUMAR" userId="S::kavitha.suresh.kumar@kyndryl.com::1dbcaaab-b76c-4fef-9e61-292b07d8601d" providerId="AD" clId="Web-{9FCFA1B1-DA5A-45EF-72FB-05BE700CE954}" dt="2024-03-31T16:21:49.726" v="0"/>
          <ac:picMkLst>
            <pc:docMk/>
            <pc:sldMk cId="656332573" sldId="2147479421"/>
            <ac:picMk id="1172" creationId="{FC7D63E2-8220-46B0-B303-A3704B0489B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D8D45-2CBC-4A0F-B52D-BCAF22F3F238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4298B-F592-4954-8480-FDA3CFC00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53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760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31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414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A6CB0-0928-285C-A921-B2F2B1F96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D8970-3475-1BE0-3F2C-A967D255E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A34F-75C9-A6E4-1449-E1B5F2418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E3736-AE25-FCCE-2B9F-48262DFDF6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177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342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63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B4298B-F592-4954-8480-FDA3CFC0004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38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B4298B-F592-4954-8480-FDA3CFC0004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10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B4298B-F592-4954-8480-FDA3CFC0004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710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37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86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89E5F-BEEF-42A1-A57B-E5A736D511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805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Illustrate the missing pieces from AS-IS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990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B4298B-F592-4954-8480-FDA3CFC0004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84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5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B33C9DA-42ED-8541-A117-D6937322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7AA0D7DC-B35A-C445-A422-86F149B10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1" y="244984"/>
            <a:ext cx="4419601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40596"/>
            <a:ext cx="1381539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457" y="3695700"/>
            <a:ext cx="11277600" cy="22860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9496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7" y="362695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6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4192834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>
          <p15:clr>
            <a:srgbClr val="FBAE40"/>
          </p15:clr>
        </p15:guide>
        <p15:guide id="5" pos="3940">
          <p15:clr>
            <a:srgbClr val="FBAE40"/>
          </p15:clr>
        </p15:guide>
        <p15:guide id="6" orient="horz" pos="2328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7457" y="0"/>
            <a:ext cx="891454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766076"/>
            <a:ext cx="2727186" cy="286584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495300"/>
            <a:ext cx="2727325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03E9B2E-92AD-314C-B1B6-092721E24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750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B13F71F9-7750-F846-AC6E-795CD6E3FD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1238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ED1CEAB6-CA90-2340-B527-B0FD8A18BD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0726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8C3DBF0B-7E5E-2141-8A8A-A1E9CB73D1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80214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E4D06BA6-2AEC-C24A-AA93-6E5FAC9927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41750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350879-D2BA-7843-A4B9-8FE96078B5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1238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00CCAF5D-97D5-F449-AB4B-553CB593D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00726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B58A3F13-A070-DE4C-9B4D-40754FB997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0214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5" name="Text Placeholder 60">
            <a:extLst>
              <a:ext uri="{FF2B5EF4-FFF2-40B4-BE49-F238E27FC236}">
                <a16:creationId xmlns:a16="http://schemas.microsoft.com/office/drawing/2014/main" id="{15C8F638-5752-EB43-B38B-BD1AA62D4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41750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86" name="Text Placeholder 60">
            <a:extLst>
              <a:ext uri="{FF2B5EF4-FFF2-40B4-BE49-F238E27FC236}">
                <a16:creationId xmlns:a16="http://schemas.microsoft.com/office/drawing/2014/main" id="{0CC59CF1-BC60-5844-AC58-A1E62D90B1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21238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7" name="Text Placeholder 60">
            <a:extLst>
              <a:ext uri="{FF2B5EF4-FFF2-40B4-BE49-F238E27FC236}">
                <a16:creationId xmlns:a16="http://schemas.microsoft.com/office/drawing/2014/main" id="{6F11243D-216C-464B-80B2-B0FFD3A8C1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0726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8" name="Text Placeholder 60">
            <a:extLst>
              <a:ext uri="{FF2B5EF4-FFF2-40B4-BE49-F238E27FC236}">
                <a16:creationId xmlns:a16="http://schemas.microsoft.com/office/drawing/2014/main" id="{2F069115-BC4F-174A-A510-634BA0067C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80214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9" name="Text Placeholder 60">
            <a:extLst>
              <a:ext uri="{FF2B5EF4-FFF2-40B4-BE49-F238E27FC236}">
                <a16:creationId xmlns:a16="http://schemas.microsoft.com/office/drawing/2014/main" id="{35FE20B0-8B51-FE47-9FCE-4D2F6923DB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41750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0" name="Text Placeholder 60">
            <a:extLst>
              <a:ext uri="{FF2B5EF4-FFF2-40B4-BE49-F238E27FC236}">
                <a16:creationId xmlns:a16="http://schemas.microsoft.com/office/drawing/2014/main" id="{29E3263E-59ED-BE45-AF88-0D1D173ED3F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21238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1" name="Text Placeholder 60">
            <a:extLst>
              <a:ext uri="{FF2B5EF4-FFF2-40B4-BE49-F238E27FC236}">
                <a16:creationId xmlns:a16="http://schemas.microsoft.com/office/drawing/2014/main" id="{284C7A83-8C33-2144-878D-7A90B39699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00726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2" name="Text Placeholder 60">
            <a:extLst>
              <a:ext uri="{FF2B5EF4-FFF2-40B4-BE49-F238E27FC236}">
                <a16:creationId xmlns:a16="http://schemas.microsoft.com/office/drawing/2014/main" id="{51A56701-E87B-944D-B3D6-11FC1D83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80214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3" name="Text Placeholder 60">
            <a:extLst>
              <a:ext uri="{FF2B5EF4-FFF2-40B4-BE49-F238E27FC236}">
                <a16:creationId xmlns:a16="http://schemas.microsoft.com/office/drawing/2014/main" id="{5966274E-0F8E-154D-AB30-B5DAE5B96B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41750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4" name="Text Placeholder 60">
            <a:extLst>
              <a:ext uri="{FF2B5EF4-FFF2-40B4-BE49-F238E27FC236}">
                <a16:creationId xmlns:a16="http://schemas.microsoft.com/office/drawing/2014/main" id="{0320FFBB-4B37-2E48-9438-47B8F2E0E8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21238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5" name="Text Placeholder 60">
            <a:extLst>
              <a:ext uri="{FF2B5EF4-FFF2-40B4-BE49-F238E27FC236}">
                <a16:creationId xmlns:a16="http://schemas.microsoft.com/office/drawing/2014/main" id="{4463E577-630A-C045-9F05-39A3623EC1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00726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6" name="Text Placeholder 60">
            <a:extLst>
              <a:ext uri="{FF2B5EF4-FFF2-40B4-BE49-F238E27FC236}">
                <a16:creationId xmlns:a16="http://schemas.microsoft.com/office/drawing/2014/main" id="{087256DE-CA67-FD4E-B4BE-33248E5F062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80214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7" name="Text Placeholder 60">
            <a:extLst>
              <a:ext uri="{FF2B5EF4-FFF2-40B4-BE49-F238E27FC236}">
                <a16:creationId xmlns:a16="http://schemas.microsoft.com/office/drawing/2014/main" id="{47F661B1-1B67-D64F-976F-CAF469BB3E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41750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8" name="Text Placeholder 60">
            <a:extLst>
              <a:ext uri="{FF2B5EF4-FFF2-40B4-BE49-F238E27FC236}">
                <a16:creationId xmlns:a16="http://schemas.microsoft.com/office/drawing/2014/main" id="{3DF7F71B-07D6-3947-99D9-9A6E1001016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21238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9" name="Text Placeholder 60">
            <a:extLst>
              <a:ext uri="{FF2B5EF4-FFF2-40B4-BE49-F238E27FC236}">
                <a16:creationId xmlns:a16="http://schemas.microsoft.com/office/drawing/2014/main" id="{5C122195-2E68-4547-848C-E8F43965FD7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00726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00" name="Text Placeholder 60">
            <a:extLst>
              <a:ext uri="{FF2B5EF4-FFF2-40B4-BE49-F238E27FC236}">
                <a16:creationId xmlns:a16="http://schemas.microsoft.com/office/drawing/2014/main" id="{7A2DC6B7-B26C-1F4D-B051-004CD52BAD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80214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</p:spTree>
    <p:extLst>
      <p:ext uri="{BB962C8B-B14F-4D97-AF65-F5344CB8AC3E}">
        <p14:creationId xmlns:p14="http://schemas.microsoft.com/office/powerpoint/2010/main" val="80579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/ 2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0" y="4417888"/>
            <a:ext cx="3033837" cy="24401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B7877B38-370E-BC45-B7F3-5E736D4F06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51687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B504552-3A6B-AF4D-B3D7-B1A3EBF1AE6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639300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1687" y="1207803"/>
            <a:ext cx="4839913" cy="12579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2730047-8768-F740-B0B1-5A50B9815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3033837" cy="44178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92380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 w/ Imag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green, plant, forest&#10;&#10;Description automatically generated">
            <a:extLst>
              <a:ext uri="{FF2B5EF4-FFF2-40B4-BE49-F238E27FC236}">
                <a16:creationId xmlns:a16="http://schemas.microsoft.com/office/drawing/2014/main" id="{05092E0D-91F9-044F-ADEA-0E7E3BFF4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59677"/>
            <a:ext cx="12192000" cy="199832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859676"/>
            <a:ext cx="12192000" cy="199832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B791-B52E-B647-9953-35B54975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D4A710C-E1C9-864E-BAD7-9954C09A7AC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58DF850-89B0-8747-A109-F95F0B61FC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2897157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18EAD8C-DCAF-2C41-949E-3F6CAC7F6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89715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5337114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1C0A785-6469-934B-BB87-BB1D1932C36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37114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7777071" y="1873815"/>
            <a:ext cx="161570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7DB7BF4-FF8A-BF44-8D37-E6B846C7D0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777071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70355F-590F-824F-B52B-EDC3713752F5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10217027" y="1873815"/>
            <a:ext cx="1620994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DFC733C-9782-2A43-9899-1F6D9DA1823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1702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24555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490077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C920AC-1652-5647-9710-EFF08A1DA02A}"/>
              </a:ext>
            </a:extLst>
          </p:cNvPr>
          <p:cNvCxnSpPr>
            <a:cxnSpLocks/>
          </p:cNvCxnSpPr>
          <p:nvPr userDrawn="1"/>
        </p:nvCxnSpPr>
        <p:spPr>
          <a:xfrm>
            <a:off x="73460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791272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78DF2D7-2DF2-744F-884C-2538EE71E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553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16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plant, forest&#10;&#10;Description automatically generated">
            <a:extLst>
              <a:ext uri="{FF2B5EF4-FFF2-40B4-BE49-F238E27FC236}">
                <a16:creationId xmlns:a16="http://schemas.microsoft.com/office/drawing/2014/main" id="{5811583E-04AD-B44F-8CCB-3515BA353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439" y="4859677"/>
            <a:ext cx="12192000" cy="1998324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B791-B52E-B647-9953-35B54975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D4A710C-E1C9-864E-BAD7-9954C09A7AC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58DF850-89B0-8747-A109-F95F0B61FC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2897157" y="1873815"/>
            <a:ext cx="1610413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18EAD8C-DCAF-2C41-949E-3F6CAC7F6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89715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5337114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1C0A785-6469-934B-BB87-BB1D1932C36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37114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7777071" y="1873815"/>
            <a:ext cx="1573829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7DB7BF4-FF8A-BF44-8D37-E6B846C7D0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777071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70355F-590F-824F-B52B-EDC3713752F5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10217027" y="1873815"/>
            <a:ext cx="1573828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DFC733C-9782-2A43-9899-1F6D9DA1823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1702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24555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490077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C920AC-1652-5647-9710-EFF08A1DA02A}"/>
              </a:ext>
            </a:extLst>
          </p:cNvPr>
          <p:cNvCxnSpPr>
            <a:cxnSpLocks/>
          </p:cNvCxnSpPr>
          <p:nvPr userDrawn="1"/>
        </p:nvCxnSpPr>
        <p:spPr>
          <a:xfrm>
            <a:off x="73460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791272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6243B0E-A2D7-FB4B-AAF7-660CB92D7F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1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2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726130" y="963203"/>
            <a:ext cx="5174679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B7877B38-370E-BC45-B7F3-5E736D4F06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17321" y="4636802"/>
            <a:ext cx="4717479" cy="125799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6130" y="4636802"/>
            <a:ext cx="4839913" cy="12579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0BDD4-07C2-254D-818A-85438874A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017321" y="963203"/>
            <a:ext cx="5174679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</p:spTree>
    <p:extLst>
      <p:ext uri="{BB962C8B-B14F-4D97-AF65-F5344CB8AC3E}">
        <p14:creationId xmlns:p14="http://schemas.microsoft.com/office/powerpoint/2010/main" val="278069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ree, outdoor, forest, plant&#10;&#10;Description automatically generated">
            <a:extLst>
              <a:ext uri="{FF2B5EF4-FFF2-40B4-BE49-F238E27FC236}">
                <a16:creationId xmlns:a16="http://schemas.microsoft.com/office/drawing/2014/main" id="{73AE74AE-DCAD-BB41-BA5E-A666792EB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3699" y="0"/>
            <a:ext cx="4558302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34288" y="0"/>
            <a:ext cx="4557712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B1A78-1743-9F47-9C84-CB37B3C0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2275726" cy="2810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14BE9F4A-6739-F744-A75D-10B489B49B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2275849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3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49"/>
            <a:ext cx="6569217" cy="35609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680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A680074-BFAE-7D40-827B-716167C5AF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49"/>
            <a:ext cx="6569217" cy="35609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</p:spTree>
    <p:extLst>
      <p:ext uri="{BB962C8B-B14F-4D97-AF65-F5344CB8AC3E}">
        <p14:creationId xmlns:p14="http://schemas.microsoft.com/office/powerpoint/2010/main" val="256183947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Vital K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5511"/>
            <a:ext cx="6569217" cy="243702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7202" y="525671"/>
            <a:ext cx="3968798" cy="560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E0B06-428F-854D-B719-53EED84D27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08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Vital K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25" y="525671"/>
            <a:ext cx="3968799" cy="5603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5511"/>
            <a:ext cx="6569217" cy="243702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61CB1-90B9-AC42-9FFF-57092875E2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1677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CD710-2300-2342-93EA-95B9A2D037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49"/>
            <a:ext cx="6569217" cy="3560923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1042290" cy="2971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tx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04DC24-C315-324C-9D46-EBAE4F47F8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99490" y="1134161"/>
            <a:ext cx="8912696" cy="4114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7FF9043-BF86-3E41-9994-E552D5B34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1CD84C-55F6-984B-AB1C-44B97692B5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63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3529173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9355B0-1E45-E840-96B8-2CA42DEC02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50"/>
            <a:ext cx="2994917" cy="195815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715838" y="0"/>
            <a:ext cx="7476162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</p:spTree>
    <p:extLst>
      <p:ext uri="{BB962C8B-B14F-4D97-AF65-F5344CB8AC3E}">
        <p14:creationId xmlns:p14="http://schemas.microsoft.com/office/powerpoint/2010/main" val="39144847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3529173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5383E9-34C2-DD41-A378-15CE93FE615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457200" y="1520825"/>
            <a:ext cx="2587215" cy="3234055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08F0C5-D972-DB4A-AC95-0AB88B95E78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3996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3353995" y="1520825"/>
            <a:ext cx="2587215" cy="3234055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2BD45B4-940C-5B47-A8D5-5F779543D3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0791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6250790" y="1520825"/>
            <a:ext cx="2587215" cy="3234055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DDE1996-331E-1C49-B3FE-8D10FC0DEE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47585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9147584" y="1520825"/>
            <a:ext cx="2587215" cy="3234055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847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4 Columns + Chart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7489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7489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5383E9-34C2-DD41-A378-15CE93FE615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4266838-221B-2F46-9987-EEDCE1625B8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5201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BF84299-60CC-6A46-ABA0-A5781CF01A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53201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1A0D9C-3461-084E-9532-79F7820FD7A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1202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A433C3-2725-1D4B-9081-D0FD91F1111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200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C2F3380E-16D2-FE4A-9ADB-20B18EA03B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501614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74C6BF37-D690-ED46-9BC7-7332722B14C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35271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504F9C20-9C16-9C4D-A09D-022336AE596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0442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F58735-DD15-B44D-BA36-070BC6B7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3529173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1B298D5E-16FD-864E-8A67-A8C6DDD55E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34288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66076"/>
            <a:ext cx="5067041" cy="286584"/>
          </a:xfrm>
        </p:spPr>
        <p:txBody>
          <a:bodyPr anchor="t"/>
          <a:lstStyle>
            <a:lvl1pPr>
              <a:spcBef>
                <a:spcPct val="0"/>
              </a:spcBef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8422" y="1684628"/>
            <a:ext cx="8313078" cy="340074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4400" b="0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Place body text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8238" y="5271339"/>
            <a:ext cx="2417762" cy="3286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1706399"/>
            <a:ext cx="2727325" cy="2777835"/>
          </a:xfrm>
        </p:spPr>
        <p:txBody>
          <a:bodyPr/>
          <a:lstStyle>
            <a:lvl1pPr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95300"/>
            <a:ext cx="5067300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9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471C5B-AB77-3042-9C6A-4DD9CCE2943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394398"/>
            <a:ext cx="6096000" cy="4587302"/>
          </a:xfrm>
        </p:spPr>
        <p:txBody>
          <a:bodyPr/>
          <a:lstStyle>
            <a:lvl1pPr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856" y="1394398"/>
            <a:ext cx="4724400" cy="228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3200" b="0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31F678E-01C2-0844-A615-57273611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9D5C85-2F80-C540-9D9B-756A63828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73BC383-47E7-A84B-992E-3585FFC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2357617-CBF4-E34B-BB92-0B92BCEC08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657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278422"/>
            <a:ext cx="5476875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120B5-917A-F14D-9BBD-5D0B8A74B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3723172"/>
            <a:ext cx="5476875" cy="1930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87BA9D-3546-824C-980D-55C38AB2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9397BFD-343C-1447-A7F3-F868357D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C8ABF30D-326E-6944-AC42-4AF1AC292F3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53F7AE-1853-F843-B2CF-A0DA58040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7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1333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7E7CA0-4E86-784D-8822-EBB5222D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479BB6-324F-FF47-AE54-B12A77CC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77DE22D8-349C-DC41-A974-F45AAF9116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BCD2E8-EF44-C048-A144-5F8AD66FBF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AFF1216-E8B1-5C47-BB09-863AB0E177D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1381125"/>
            <a:ext cx="5476875" cy="47196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14" y="133993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20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26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5763986" y="0"/>
            <a:ext cx="642801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14" y="133993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32" y="1337219"/>
            <a:ext cx="5061752" cy="124150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651C6-1E75-2541-A17C-C23BB84F50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292877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F70D999-88B1-6E43-A886-21853FE921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9832" y="501445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3DC8C95E-1FEF-FA42-8BE0-F0DEDE217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0401" y="329995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6BB525-A7EB-3046-AE47-0324227D37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34500" y="5027068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280465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34500" y="2805528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9832" y="455725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4499" y="4557249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C93B09E-5CEF-C443-B125-37C81C6E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820FC5-2667-F546-989D-58A6A9B4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2C3180D2-775A-8B49-96B1-64AD9BC076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EA1A1E-CB96-364A-BE99-189F93AB7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04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1656">
          <p15:clr>
            <a:srgbClr val="FBAE40"/>
          </p15:clr>
        </p15:guide>
        <p15:guide id="3" orient="horz" pos="1968">
          <p15:clr>
            <a:srgbClr val="FBAE40"/>
          </p15:clr>
        </p15:guide>
        <p15:guide id="4" orient="horz" pos="2760">
          <p15:clr>
            <a:srgbClr val="FBAE40"/>
          </p15:clr>
        </p15:guide>
        <p15:guide id="5" orient="horz" pos="3048">
          <p15:clr>
            <a:srgbClr val="FBAE40"/>
          </p15:clr>
        </p15:guide>
        <p15:guide id="6" pos="5880">
          <p15:clr>
            <a:srgbClr val="FBAE40"/>
          </p15:clr>
        </p15:guide>
        <p15:guide id="7" pos="3264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765E54-7826-7441-A73C-1E479075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6491ABC4-31DC-E949-A3BB-A9D1812AB3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342AA-422E-0B4F-8B72-2329F71B12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57200" y="1243012"/>
            <a:ext cx="7124700" cy="4838700"/>
          </a:xfr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Add body text here—Lorem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>
              <a:lnSpc>
                <a:spcPct val="100000"/>
              </a:lnSpc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29609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44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615" y="3513996"/>
            <a:ext cx="4183205" cy="2253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C9C4BF0-A308-5241-8C03-8D24FB5A60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124301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3795712"/>
            <a:ext cx="4991100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C7972DD-05D7-6C40-92AA-CFEEFB31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B7708F-C7D8-5A43-B566-B32579A78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A3F08D7C-0504-2441-91E2-4B6CA4C83D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E65B30-72EB-2947-B6DC-63E8C9E7C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5763986" y="0"/>
            <a:ext cx="64280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76DD77D-E9AB-6645-B39A-2A12C74D59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1243012"/>
            <a:ext cx="5476875" cy="48387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here-–Lorem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36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1042290" cy="2971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5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04DC24-C315-324C-9D46-EBAE4F47F8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99490" y="1134161"/>
            <a:ext cx="8912696" cy="4114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7FF9043-BF86-3E41-9994-E552D5B34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1CD84C-55F6-984B-AB1C-44B97692B5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1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53829"/>
            <a:ext cx="9939464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63415"/>
            <a:ext cx="9939464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872842-A4B7-654C-9ED0-66CC8E931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E3072-EACE-874F-93C0-288CB694E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37BD6BF-B161-3E41-916A-1C9C99A6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96E2762C-933D-424C-9128-D1E6A39B94A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67498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/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61664"/>
            <a:ext cx="4991101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71250"/>
            <a:ext cx="499110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ABD59-D66C-C843-B0BC-598E3C16F0E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0" y="1271250"/>
            <a:ext cx="6096000" cy="4710450"/>
          </a:xfrm>
        </p:spPr>
        <p:txBody>
          <a:bodyPr>
            <a:noAutofit/>
          </a:bodyPr>
          <a:lstStyle>
            <a:lvl1pPr>
              <a:defRPr b="0" i="0">
                <a:latin typeface="TWK Everett" panose="020B0204000000000000" pitchFamily="34" charset="77"/>
              </a:defRPr>
            </a:lvl1pPr>
            <a:lvl2pPr>
              <a:defRPr b="0" i="0">
                <a:latin typeface="TWK Everett" panose="020B0204000000000000" pitchFamily="34" charset="77"/>
              </a:defRPr>
            </a:lvl2pPr>
            <a:lvl3pPr>
              <a:defRPr b="0" i="0">
                <a:latin typeface="TWK Everett" panose="020B0204000000000000" pitchFamily="34" charset="77"/>
              </a:defRPr>
            </a:lvl3pPr>
            <a:lvl4pPr>
              <a:defRPr b="0" i="0">
                <a:latin typeface="TWK Everett" panose="020B0204000000000000" pitchFamily="34" charset="77"/>
              </a:defRPr>
            </a:lvl4pPr>
            <a:lvl5pPr>
              <a:defRPr b="0" i="0">
                <a:latin typeface="TWK Everett" panose="020B0204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8E53C7-0E4B-674F-8CA8-99C7C315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8A9C06-2C15-CC49-8F7A-A7ADB91A0E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569F741-207F-7148-8FA4-6709C95B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00E95AE-CD0A-9946-BF2D-BEF91D080B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4583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61664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71250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B96085-FF86-A044-A894-144CB13F74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7625" y="1653829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89E937-1421-E842-A0E8-02E5F0C583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7626" y="1263415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74955F-CCD0-A54B-8794-213C0BB3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0D5B3F-9365-F042-82FD-CEA9BB234D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1ED8924-126C-C346-9AA6-C10FA3DE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BCDB3E1-E9B4-5945-A463-B28A2494B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141537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199" y="1662049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1271635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9F453F-6146-C74A-BA9B-2FB1D4965F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079" y="1641646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080" y="1251232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DE591E7-112C-8742-A1BA-5E591C3039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42958" y="1641646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42959" y="1251232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73ADA80-0B0D-294B-AA2F-29DEB9E4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60B419-68C8-9D4E-8DB9-D35DAA39C3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4182EF6-F019-4F41-BFAD-C9F17CE6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17266EA6-8713-5746-B716-DC6DE06A4E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35407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CC161F-7960-D04A-99D8-B7D7D7552BE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TWK Everett" panose="020B0204000000000000" pitchFamily="34" charset="77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27F35E-8DCB-644B-8BF6-BC25E3A83682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03417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TWK Everett" panose="020B0204000000000000" pitchFamily="34" charset="77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417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FC4ECF-E201-3D4C-B3F8-A9BB1DF2EBE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71206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TWK Everett" panose="020B0204000000000000" pitchFamily="34" charset="77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206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0EC67FF-B049-914F-B99F-B4ABDDF1FC1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60239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TWK Everett" panose="020B0204000000000000" pitchFamily="34" charset="77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2738305-AB89-1E4A-8C75-74D52ACB8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239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DF45DC-84B7-5347-8E83-CE81DADF64F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03417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TWK Everett" panose="020B0204000000000000" pitchFamily="34" charset="77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56E6FF5-3A41-8C4C-B831-C6C42552BF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3417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CA5274F-82C2-1043-8D4E-7AB2B5D30D5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871206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TWK Everett" panose="020B0204000000000000" pitchFamily="34" charset="77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F0E0456-C76C-E440-84CD-7262A2B3F3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1206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85D4662-CE1D-7149-A635-0DF10721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3C1404-043B-F844-BBB5-2F8897A7F7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ACC8ACFF-8320-3C4B-BAE4-C20FF416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1B1F00D9-5322-7C46-AAF8-B499F317FCA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192774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C6D06-BD72-5640-9BBB-F0591493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C6B535-31F3-514C-AC5E-8332265937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A4934A9-BDF3-3248-BFDB-0571A9CE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D0DAD640-4525-9441-A314-A352126483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967871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55532D-E3A8-6940-A851-2B488F09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15CD4-5169-0A4F-A8BE-E3D87B389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934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Foo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8C10E7-47F7-7E4B-8CBA-8D455EC7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FDA3F-28FC-344A-912B-B96607902E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9784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rgbClr val="FF4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26095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A051F55-DD70-AD45-9776-3723F17DB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1864E-4A1D-E640-AA2F-C5487E5EB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D029C-7A8D-C547-9427-8AD9CAEC5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3680" y="342900"/>
            <a:ext cx="1382177" cy="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91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Description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/>
        </p:nvSpPr>
        <p:spPr>
          <a:xfrm>
            <a:off x="6667928" y="0"/>
            <a:ext cx="559941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776288"/>
            <a:ext cx="4715455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A26E2A-1F3D-0C4E-8EEF-16F869265C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572000"/>
            <a:ext cx="3899043" cy="14062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7B521B1-D76B-074D-BB0F-3C39DA03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E485E1-C24F-C14B-94CC-261A0982F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E85E3B6-039B-9943-BF72-A26B0ABF361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315201" y="1408114"/>
            <a:ext cx="2640013" cy="43449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F3B114F-FD81-5241-BF07-54C8496C1D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09260" y="3870259"/>
            <a:ext cx="1184657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724D818-78C5-5749-BF65-3D70CDD886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09260" y="4999356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542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36833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5129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igital Dark Earth">
    <p:bg>
      <p:bgPr>
        <a:solidFill>
          <a:srgbClr val="56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83607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- cloud with red wide trelli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D0E3-FB80-A24A-A68A-591D83BA59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F1D9E4-49B9-FD59-E6A9-BC27828EB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Title cloud with red slim trelli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D0E3-FB80-A24A-A68A-591D83BA59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EFC5E5-B593-5C6D-1C35-2216FEFAA8BF}"/>
              </a:ext>
            </a:extLst>
          </p:cNvPr>
          <p:cNvPicPr>
            <a:picLocks/>
          </p:cNvPicPr>
          <p:nvPr userDrawn="1"/>
        </p:nvPicPr>
        <p:blipFill>
          <a:blip r:embed="rId3"/>
          <a:srcRect t="148" b="148"/>
          <a:stretch/>
        </p:blipFill>
        <p:spPr>
          <a:xfrm>
            <a:off x="7972926" y="-9814"/>
            <a:ext cx="4227443" cy="688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05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kye with red wide trelli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D0E3-FB80-A24A-A68A-591D83BA59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</p:spTree>
    <p:extLst>
      <p:ext uri="{BB962C8B-B14F-4D97-AF65-F5344CB8AC3E}">
        <p14:creationId xmlns:p14="http://schemas.microsoft.com/office/powerpoint/2010/main" val="474159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Title Spruce with wide white trellis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FFFF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FFFF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FFFF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8169F3-1E93-BCDA-25B5-530400BDF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FDB74-DEEC-DD83-46E0-6C9EEB309AAE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380" t="19" r="8770" b="19"/>
          <a:stretch/>
        </p:blipFill>
        <p:spPr>
          <a:xfrm>
            <a:off x="6137329" y="-6536"/>
            <a:ext cx="6054671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53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444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8E2E725-27A3-A34B-A6E6-98D48C01FA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11F572-F513-CA40-988E-80E733CA3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3680" y="342900"/>
            <a:ext cx="1382177" cy="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72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23521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Description w/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E33EC-479A-9B4A-9EA0-CD198E45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7" y="6291176"/>
            <a:ext cx="730343" cy="23876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633591"/>
            <a:ext cx="4666998" cy="179541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A26E2A-1F3D-0C4E-8EEF-16F869265C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3870260"/>
            <a:ext cx="4666998" cy="18474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7B521B1-D76B-074D-BB0F-3C39DA03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724D818-78C5-5749-BF65-3D70CDD886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87806" y="4793969"/>
            <a:ext cx="3463760" cy="753744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BD7085-9F4B-354E-96FD-0C545180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5561DAEC-5DFF-2A4D-A902-FDAA9AD41E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/>
          <p:nvPr/>
        </p:nvCxnSpPr>
        <p:spPr>
          <a:xfrm>
            <a:off x="456950" y="3628870"/>
            <a:ext cx="466724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487806" y="1058863"/>
            <a:ext cx="3464357" cy="3416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</p:spTree>
    <p:extLst>
      <p:ext uri="{BB962C8B-B14F-4D97-AF65-F5344CB8AC3E}">
        <p14:creationId xmlns:p14="http://schemas.microsoft.com/office/powerpoint/2010/main" val="1797572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38209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igital Dark Earth">
    <p:bg>
      <p:bgPr>
        <a:solidFill>
          <a:srgbClr val="56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9510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C9C7A7A-3C96-7149-AC61-D61B519D6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75894-8571-2441-8E22-4C6C0D9FD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77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75894-8571-2441-8E22-4C6C0D9FD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A8E9CF1-CA51-BE4E-B6E5-6852DD5DE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6749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23990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red with white slim trell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DB9E84-3DFE-523C-0F24-B1DD29104650}"/>
              </a:ext>
            </a:extLst>
          </p:cNvPr>
          <p:cNvPicPr>
            <a:picLocks/>
          </p:cNvPicPr>
          <p:nvPr userDrawn="1"/>
        </p:nvPicPr>
        <p:blipFill>
          <a:blip r:embed="rId3"/>
          <a:srcRect t="33" b="33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98ECEF-1C03-9345-9A2A-7C30D07CC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668" y="342900"/>
            <a:ext cx="1381538" cy="43958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26CD3-2748-548C-83B5-5E750B0E60CA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72" r="59620"/>
          <a:stretch/>
        </p:blipFill>
        <p:spPr>
          <a:xfrm>
            <a:off x="7223861" y="0"/>
            <a:ext cx="496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64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FFFF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FFFF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F76E2-8C6A-AA86-7A5A-67D47B2AED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8B1A74-0186-4F16-154F-C0CA099D8D40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52534" r="827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21240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loud with red wide trelli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1F34EF-A56D-0248-9D89-B8554710D2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56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0AF88-697C-A94B-85ED-5BA3E2F79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8B1842-C8E3-D04B-845D-6A719920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7">
            <a:extLst>
              <a:ext uri="{FF2B5EF4-FFF2-40B4-BE49-F238E27FC236}">
                <a16:creationId xmlns:a16="http://schemas.microsoft.com/office/drawing/2014/main" id="{9FFAD7A3-108D-8E43-A593-0F5ECBAE5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271680"/>
            <a:ext cx="5286054" cy="563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FF6959-9EB7-5B4C-AB2C-C178CE028A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60041" y="465003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E1E4F0-5E3A-654B-8CEF-D12F057727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462695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7EC35C-0A16-0849-9027-611C60FD60A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14099" y="294452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B8250BC-602B-AF48-AEF0-1F8448FD28A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54612" y="294452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8642879-1EFD-2349-A231-EF02DE5AE8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88201" y="4620839"/>
            <a:ext cx="1306531" cy="75374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/>
        </p:nvCxnSpPr>
        <p:spPr>
          <a:xfrm>
            <a:off x="494016" y="4238090"/>
            <a:ext cx="11203969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900901-4460-014B-9F49-7AC6F3FB3B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1" y="3491288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68DA4DE-AA7F-7646-88EA-0EC9187A9E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95655" y="3491288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AF16675-D7CB-AA49-93D4-DD0B5F71C28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488201" y="3491288"/>
            <a:ext cx="1306531" cy="451635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0B32F33-A519-8145-B893-DF1E7CE72C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36186" y="4600897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6D51038-6082-4F42-9D1B-48423147C9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7247" y="4600897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4DC095-CFB6-964D-AE75-D511AC19E3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C7C790D-C966-C140-A050-D1A90688D49A}"/>
              </a:ext>
            </a:extLst>
          </p:cNvPr>
          <p:cNvSpPr/>
          <p:nvPr/>
        </p:nvSpPr>
        <p:spPr>
          <a:xfrm>
            <a:off x="420877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F15A5E-5AC7-6E49-A13C-6B2DE1C3D52D}"/>
              </a:ext>
            </a:extLst>
          </p:cNvPr>
          <p:cNvSpPr/>
          <p:nvPr/>
        </p:nvSpPr>
        <p:spPr>
          <a:xfrm>
            <a:off x="3153738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F7896C-D0A8-8F4E-8186-82FC4522068A}"/>
              </a:ext>
            </a:extLst>
          </p:cNvPr>
          <p:cNvSpPr/>
          <p:nvPr/>
        </p:nvSpPr>
        <p:spPr>
          <a:xfrm>
            <a:off x="5821976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7C0CBC-F575-A348-A577-726D675B80DA}"/>
              </a:ext>
            </a:extLst>
          </p:cNvPr>
          <p:cNvSpPr/>
          <p:nvPr/>
        </p:nvSpPr>
        <p:spPr>
          <a:xfrm>
            <a:off x="8696710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57F303-0661-EA41-8D21-B5723B2040B3}"/>
              </a:ext>
            </a:extLst>
          </p:cNvPr>
          <p:cNvSpPr/>
          <p:nvPr/>
        </p:nvSpPr>
        <p:spPr>
          <a:xfrm>
            <a:off x="11550482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072462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loud with red slim trelli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1F34EF-A56D-0248-9D89-B8554710D2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121BAE-A4D8-B505-11EE-0A79783EE8CE}"/>
              </a:ext>
            </a:extLst>
          </p:cNvPr>
          <p:cNvPicPr>
            <a:picLocks/>
          </p:cNvPicPr>
          <p:nvPr userDrawn="1"/>
        </p:nvPicPr>
        <p:blipFill>
          <a:blip r:embed="rId3"/>
          <a:srcRect t="148" b="148"/>
          <a:stretch/>
        </p:blipFill>
        <p:spPr>
          <a:xfrm>
            <a:off x="7972926" y="-9814"/>
            <a:ext cx="4227443" cy="688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53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kye with red wide trellli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1F34EF-A56D-0248-9D89-B8554710D2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80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093090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8309BA-99AB-D042-9BA5-FC2F85D9A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260476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597062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1074005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CC754FC-6B1F-0448-97FB-2208D732A0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330102-06AC-B845-BAE2-176412377C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BAC55-8C3C-4599-8C59-20D13886590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1581BA-ADBF-4A98-9C93-3741A86164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896487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Blue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D5053D-7ADF-5D49-BBEB-9C125E5059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11FB87-C14F-164F-AA85-F14D4AA343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8EF94-EB7B-AA48-95A2-30B1DAB6AC2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19885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B874B7-E306-D146-93DB-034442038E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19885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FF462D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779914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Imag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 AND SEND TO BACK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08B01B-46BA-0247-B48A-299071CE2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3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BB170-C560-6D47-BE04-7215B1F1BEDE}"/>
              </a:ext>
            </a:extLst>
          </p:cNvPr>
          <p:cNvPicPr>
            <a:picLocks/>
          </p:cNvPicPr>
          <p:nvPr userDrawn="1"/>
        </p:nvPicPr>
        <p:blipFill>
          <a:blip r:embed="rId3"/>
          <a:srcRect l="30404" r="3040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06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cess Chart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/>
        </p:nvSpPr>
        <p:spPr>
          <a:xfrm>
            <a:off x="0" y="1151468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1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7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7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1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4CF7B28-7CBF-0949-BC95-51C0B35D71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7871AC-5441-D544-9F41-43A6A02A89DB}"/>
              </a:ext>
            </a:extLst>
          </p:cNvPr>
          <p:cNvGrpSpPr/>
          <p:nvPr/>
        </p:nvGrpSpPr>
        <p:grpSpPr>
          <a:xfrm>
            <a:off x="3285067" y="1269306"/>
            <a:ext cx="995672" cy="372860"/>
            <a:chOff x="3285067" y="1269306"/>
            <a:chExt cx="995672" cy="3728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4C897F-0C60-5048-8F8F-5C3624820985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85D463-5407-FF47-8540-A9F8A487B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F7B1028-660A-C74B-AD7B-B377DFB7421D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9B2038-95FD-FC4E-B7A3-260DBB925AB4}"/>
              </a:ext>
            </a:extLst>
          </p:cNvPr>
          <p:cNvGrpSpPr/>
          <p:nvPr/>
        </p:nvGrpSpPr>
        <p:grpSpPr>
          <a:xfrm>
            <a:off x="5604197" y="1269306"/>
            <a:ext cx="995672" cy="372860"/>
            <a:chOff x="3285067" y="1269306"/>
            <a:chExt cx="995672" cy="37286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09B69B0-961F-424B-B7EB-CFA9B6CC4147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7AC106-BDEB-CF41-9946-0075E795F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AAFD71-D61A-8B4E-B05C-D03A4D3E8BFF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988ED3-0CBE-2245-A987-769719FD6E02}"/>
              </a:ext>
            </a:extLst>
          </p:cNvPr>
          <p:cNvGrpSpPr/>
          <p:nvPr/>
        </p:nvGrpSpPr>
        <p:grpSpPr>
          <a:xfrm>
            <a:off x="7852649" y="1269306"/>
            <a:ext cx="995672" cy="372860"/>
            <a:chOff x="3285067" y="1269306"/>
            <a:chExt cx="995672" cy="37286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13E4FE6-B89C-BE40-B1AA-A7F3AE0AEAFE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D47E5A4-3580-A443-86FD-EDE342C86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D924A7-9BBF-174B-8858-FE8E417CF765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117907-8922-3644-9386-5F80268B6CF2}"/>
              </a:ext>
            </a:extLst>
          </p:cNvPr>
          <p:cNvGrpSpPr/>
          <p:nvPr/>
        </p:nvGrpSpPr>
        <p:grpSpPr>
          <a:xfrm>
            <a:off x="10074597" y="1269306"/>
            <a:ext cx="995672" cy="372860"/>
            <a:chOff x="3285067" y="1269306"/>
            <a:chExt cx="995672" cy="3728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1255058-7DC4-4742-95E5-DECDE0DF1C53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54AC17E-C412-0543-B473-AF3C8198D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AF78CD-4670-F74C-89B2-6071CBAD40E1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86330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ing Green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4953F-417F-F54A-B77A-F170D3767D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DFD8F-EF20-1F67-F7FC-11C0BF987F8C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198" r="18826"/>
          <a:stretch/>
        </p:blipFill>
        <p:spPr>
          <a:xfrm>
            <a:off x="7443995" y="0"/>
            <a:ext cx="496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73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7C94A8-5005-5268-2AF8-F2AE71C69F4C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39988" r="20820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48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02DA3-C165-49D0-AFF1-BE1A3104A85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C1E95-6239-53A3-732A-02A9068D0F4D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39988" r="20820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05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igital Dark Earth">
    <p:bg>
      <p:bgPr>
        <a:solidFill>
          <a:srgbClr val="56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31BFE6-FC6B-4852-1256-CA06F4A8B78C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52534" r="827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41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pring Green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C6D0812-73BC-344B-BD4C-D65D4D3D8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5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kye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C6D0812-73BC-344B-BD4C-D65D4D3D8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30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2E15C3-C2A6-DC48-80F6-132467E90B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49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51100-00A3-BB45-901F-81B0F8E8E0E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849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6B62E10-C52F-FD49-B291-720A2576A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451C69-4432-45D6-BB5C-72DFA0297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41258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5CDD57-D1A6-D140-B3A1-649C3BED6A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B6D032-5AFE-C842-B1D6-D212C39ED6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72CD8C4-0A34-E143-B218-38214025F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337892B-8722-4084-BE4B-618522AA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19455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EB9F49-EEFB-174B-A4D2-63CE4B73D3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06B28-53C4-C149-A5FD-DC39EC1569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8F8A693-D9D2-D042-8649-15F2C0B50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63CC257-99FA-4AE1-ADB7-A1565E4ED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30308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0"/>
            <a:ext cx="45577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D2F460-B831-3F4D-B439-F9CC8036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0B31AA-5271-7F45-90C7-D043A4201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2DD52D0F-13FB-4843-AAA6-1D8F14BAD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22A43-CEC1-A447-AA6A-E343DCB221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3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cess Chart Spr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/>
        </p:nvSpPr>
        <p:spPr>
          <a:xfrm>
            <a:off x="0" y="1151468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1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7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7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1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60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7AF17E4-2404-7A45-BFFC-F90C46A1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7" y="6291176"/>
            <a:ext cx="730343" cy="2387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8B354CB-C981-604C-A158-5DF6CF789920}"/>
              </a:ext>
            </a:extLst>
          </p:cNvPr>
          <p:cNvGrpSpPr/>
          <p:nvPr/>
        </p:nvGrpSpPr>
        <p:grpSpPr>
          <a:xfrm>
            <a:off x="3285067" y="1269306"/>
            <a:ext cx="995672" cy="372860"/>
            <a:chOff x="3285067" y="1269306"/>
            <a:chExt cx="995672" cy="3728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8AA29C1-D06A-E347-B5F8-86FCD32C7DAA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91BF81-4CA6-034C-B632-D194020BC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4538B04-E227-574A-A46E-64411A54D03E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07CBF9-2F29-BC46-B3F3-2018F9124AC7}"/>
              </a:ext>
            </a:extLst>
          </p:cNvPr>
          <p:cNvGrpSpPr/>
          <p:nvPr/>
        </p:nvGrpSpPr>
        <p:grpSpPr>
          <a:xfrm>
            <a:off x="5604197" y="1269306"/>
            <a:ext cx="995672" cy="372860"/>
            <a:chOff x="3285067" y="1269306"/>
            <a:chExt cx="995672" cy="37286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D9C20A-4593-2340-8494-17DE18121829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B0D9B1-C3D7-224E-8B24-7E5182F04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60D414A-E65C-784A-AEB5-345A165642B7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DCB622-84A2-564C-9E73-AB2E096636A8}"/>
              </a:ext>
            </a:extLst>
          </p:cNvPr>
          <p:cNvGrpSpPr/>
          <p:nvPr/>
        </p:nvGrpSpPr>
        <p:grpSpPr>
          <a:xfrm>
            <a:off x="7852649" y="1269306"/>
            <a:ext cx="995672" cy="372860"/>
            <a:chOff x="3285067" y="1269306"/>
            <a:chExt cx="995672" cy="3728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7C03CA5-64BF-4D49-B994-47B168842B75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7B3C37-A415-4141-8A77-46FF4A15D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C613611-DC2F-6542-914D-B478DADE205D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F183863-F747-E342-9799-77F56568A2E6}"/>
              </a:ext>
            </a:extLst>
          </p:cNvPr>
          <p:cNvGrpSpPr/>
          <p:nvPr/>
        </p:nvGrpSpPr>
        <p:grpSpPr>
          <a:xfrm>
            <a:off x="10074597" y="1269306"/>
            <a:ext cx="995672" cy="372860"/>
            <a:chOff x="3285067" y="1269306"/>
            <a:chExt cx="995672" cy="37286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009A4F-A40A-E94B-AB0F-53A18C34F15D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ED0424-9B54-5C47-8730-5208E415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81FB590-05FE-A34E-9E6F-A054D1C1C8A1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182618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-12192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 AND SEND TO BACK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1667CA7-79BC-5E48-BDE0-776E99AFF1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5069782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39BBFD-7D67-0149-BBF4-BC38D780C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5115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Cloud - Vital K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53318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7580" b="47410"/>
          <a:stretch/>
        </p:blipFill>
        <p:spPr>
          <a:xfrm>
            <a:off x="7643813" y="354709"/>
            <a:ext cx="2264275" cy="3074291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04EC2BF-DBF8-A04A-8C6C-BD9B3C631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D3F953-AAA5-7545-AE20-48383DE9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7DB1B-FE1E-E448-9143-FC5C6346E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44" t="37307"/>
          <a:stretch/>
        </p:blipFill>
        <p:spPr>
          <a:xfrm>
            <a:off x="9507255" y="2704605"/>
            <a:ext cx="2464580" cy="36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999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ing Green - Vital 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728" b="44362"/>
          <a:stretch/>
        </p:blipFill>
        <p:spPr>
          <a:xfrm>
            <a:off x="7648461" y="354710"/>
            <a:ext cx="2251002" cy="32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57CC1-5343-204C-A4BE-4F94CF2C7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47" t="42760"/>
          <a:stretch/>
        </p:blipFill>
        <p:spPr>
          <a:xfrm>
            <a:off x="9652958" y="3033687"/>
            <a:ext cx="2310441" cy="3335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61CB1-90B9-AC42-9FFF-57092875E2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3097A11-4D17-2E43-A878-096101EDF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057" y="15167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C77D9-FE3E-294B-A9F4-0AAD8E3DB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2004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uce - Vital K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C84-DA1E-1F44-94A6-435D1A42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139" t="44975"/>
          <a:stretch/>
        </p:blipFill>
        <p:spPr>
          <a:xfrm>
            <a:off x="9515690" y="3161495"/>
            <a:ext cx="2456145" cy="321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13B77-D11D-9F4C-B80E-BB2CEC44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95" b="46156"/>
          <a:stretch/>
        </p:blipFill>
        <p:spPr>
          <a:xfrm>
            <a:off x="7643813" y="354710"/>
            <a:ext cx="2242059" cy="3147616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564E7A-E2E5-C241-97C5-7C62AB903F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4556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7258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Warm Red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395F-3F20-C24B-919A-8D414FBD26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564E7A-E2E5-C241-97C5-7C62AB903F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1736" y="287072"/>
            <a:ext cx="5424477" cy="49319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6310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6600" y="1714500"/>
            <a:ext cx="8343900" cy="2552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986748"/>
            <a:ext cx="2933698" cy="3286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00" y="1714499"/>
            <a:ext cx="2590800" cy="2552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481D5449-74DE-A94F-B85E-ABC3AC96D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B41FB8-9A6B-504A-99EB-068E8A2D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34D7E2-E0D9-6E49-AB65-D1B044884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006231EF-8E10-424C-A594-67CA70BB17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486067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28600" y="1321724"/>
            <a:ext cx="7011974" cy="469807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Add body text here—Lorem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9743382-E4AD-9A43-9E24-1AB8F81B7F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6B890-508D-894E-9ED0-A1866350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383610-D668-8544-B7D6-2F1AACA3E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3125"/>
            <a:ext cx="73910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A0CA2C9B-4F75-0446-9529-6658799FB9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7391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8330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040" y="1877234"/>
            <a:ext cx="8919959" cy="351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7793"/>
            <a:ext cx="8915400" cy="2690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5C7BB17-3FA7-9C41-B0D9-7038E333EB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83831B-2B67-404C-B3E8-D5CB1319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062FC2-ABE4-C34F-8AFD-7A1011E7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289E4EDC-BD74-4448-ADE2-7D000BA8CB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6936321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01E37A0-70AA-D848-AB2D-6A28A2837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ABD51D-894D-544C-B7DD-8BE9E145D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542637F-F685-BC43-8125-94FB9084AD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3BBD54-FD2A-DC49-B88D-D4A899116E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AD8D1B-3F60-EC44-A487-7E5D890DA5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9472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A0DBACC-5B54-7647-BCA1-0D1C48AB2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3C8B34-2353-FD4D-9E71-B8BBEDA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C24D1B-EF41-5446-89DF-2CEC95D00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72078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52D4BB9-D82E-9642-B6B5-59FB16BBD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0C743D-E04D-CF43-AEE0-4638973879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6134537-B4C0-FC49-AA11-C6E48C51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042315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042315"/>
                </a:solidFill>
              </a:defRPr>
            </a:lvl2pPr>
            <a:lvl3pPr>
              <a:buFontTx/>
              <a:buNone/>
              <a:defRPr sz="1600">
                <a:solidFill>
                  <a:srgbClr val="042315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042315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DA45B32F-A542-7546-9A2C-E0AC157A7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7E6CF-FAB7-F975-DCAC-C3FE04E92F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8455" y="290948"/>
            <a:ext cx="5756275" cy="304797"/>
          </a:xfrm>
        </p:spPr>
        <p:txBody>
          <a:bodyPr/>
          <a:lstStyle>
            <a:lvl1pPr marL="0" indent="0">
              <a:buFontTx/>
              <a:buNone/>
              <a:defRPr lang="en-US" sz="24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heading here</a:t>
            </a:r>
          </a:p>
        </p:txBody>
      </p:sp>
    </p:spTree>
    <p:extLst>
      <p:ext uri="{BB962C8B-B14F-4D97-AF65-F5344CB8AC3E}">
        <p14:creationId xmlns:p14="http://schemas.microsoft.com/office/powerpoint/2010/main" val="1628544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cess Chart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/>
        </p:nvSpPr>
        <p:spPr>
          <a:xfrm>
            <a:off x="0" y="1151468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1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7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7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1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54B267-874C-5B4D-962D-6035E7AE21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0DFFCE2-B9EA-F543-88BC-E2BED1232B90}"/>
              </a:ext>
            </a:extLst>
          </p:cNvPr>
          <p:cNvGrpSpPr/>
          <p:nvPr/>
        </p:nvGrpSpPr>
        <p:grpSpPr>
          <a:xfrm>
            <a:off x="3285067" y="1269306"/>
            <a:ext cx="995672" cy="372860"/>
            <a:chOff x="3285067" y="1269306"/>
            <a:chExt cx="995672" cy="3728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3C2DCB-9163-8243-976A-02991E9F0374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044C72A-7E12-EC4F-8ABA-CEC44DE5C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A14F0F-9914-7344-8AFA-0EA3123F6ABD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B506F8-5357-F34C-8C65-DD25D836224A}"/>
              </a:ext>
            </a:extLst>
          </p:cNvPr>
          <p:cNvGrpSpPr/>
          <p:nvPr/>
        </p:nvGrpSpPr>
        <p:grpSpPr>
          <a:xfrm>
            <a:off x="5604197" y="1269306"/>
            <a:ext cx="995672" cy="372860"/>
            <a:chOff x="3285067" y="1269306"/>
            <a:chExt cx="995672" cy="37286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702EFB-6343-8D4A-9071-A92D4EA9DE02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AC4655-361F-B04A-83CE-DF346D81F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2045F9-B715-774E-A94F-E8B6648B3524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313B9E-8E0D-FA45-A37C-B1071D94FF58}"/>
              </a:ext>
            </a:extLst>
          </p:cNvPr>
          <p:cNvGrpSpPr/>
          <p:nvPr/>
        </p:nvGrpSpPr>
        <p:grpSpPr>
          <a:xfrm>
            <a:off x="7852649" y="1269306"/>
            <a:ext cx="995672" cy="372860"/>
            <a:chOff x="3285067" y="1269306"/>
            <a:chExt cx="995672" cy="3728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40381AB-E4E6-514E-95DF-55B1E15B022B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62AA024-2D1C-804D-A901-7D0CC85E1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18C4789-39E6-7548-AC61-A87F9F7BDE56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C66DCB-3BB3-7940-A7A2-9D198FF93A17}"/>
              </a:ext>
            </a:extLst>
          </p:cNvPr>
          <p:cNvGrpSpPr/>
          <p:nvPr/>
        </p:nvGrpSpPr>
        <p:grpSpPr>
          <a:xfrm>
            <a:off x="10074597" y="1269306"/>
            <a:ext cx="995672" cy="372860"/>
            <a:chOff x="3285067" y="1269306"/>
            <a:chExt cx="995672" cy="37286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5DE7DF0-3388-354D-8621-B7745119216A}"/>
                </a:ext>
              </a:extLst>
            </p:cNvPr>
            <p:cNvCxnSpPr/>
            <p:nvPr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6B49967-15E9-FA48-BE39-96B59385D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A5B6ED-D7C5-3E47-B5D0-B0A0323ACF13}"/>
                </a:ext>
              </a:extLst>
            </p:cNvPr>
            <p:cNvCxnSpPr>
              <a:cxnSpLocks/>
            </p:cNvCxnSpPr>
            <p:nvPr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991412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B0EC0C-0931-6540-B074-F78FEAD8B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A0609-1D06-D04F-8D52-4E39B9285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36F16E-3725-F848-BDDF-7907B81F7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96C633BB-2E79-974A-87F1-594562487D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3B21BD-65B1-BA47-A141-F8C12A42C7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F5560B-4933-DB43-8C17-077668E24EF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C39711F2-9070-F843-A056-A93C6BB0D3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5663B-43AB-DD96-F6E3-CF91231D1E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600" y="293125"/>
            <a:ext cx="5638800" cy="254000"/>
          </a:xfrm>
        </p:spPr>
        <p:txBody>
          <a:bodyPr wrap="none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heading here</a:t>
            </a:r>
          </a:p>
        </p:txBody>
      </p:sp>
    </p:spTree>
    <p:extLst>
      <p:ext uri="{BB962C8B-B14F-4D97-AF65-F5344CB8AC3E}">
        <p14:creationId xmlns:p14="http://schemas.microsoft.com/office/powerpoint/2010/main" val="72033730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F1E9E86-B1DB-EA44-B5E3-77C99E774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7AC11C-34D5-1245-961A-397EAB59DF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9627F6-2087-4E45-BE52-0BCE13073F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F4F8-1ADA-C284-ED16-DC4C79226C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271464"/>
            <a:ext cx="5638800" cy="385763"/>
          </a:xfrm>
        </p:spPr>
        <p:txBody>
          <a:bodyPr/>
          <a:lstStyle>
            <a:lvl1pPr marL="0" indent="0">
              <a:buFontTx/>
              <a:buNone/>
              <a:defRPr lang="en-US" sz="2400" b="0" i="0" kern="1200" dirty="0">
                <a:solidFill>
                  <a:srgbClr val="FFFFFF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heading here</a:t>
            </a:r>
          </a:p>
        </p:txBody>
      </p:sp>
    </p:spTree>
    <p:extLst>
      <p:ext uri="{BB962C8B-B14F-4D97-AF65-F5344CB8AC3E}">
        <p14:creationId xmlns:p14="http://schemas.microsoft.com/office/powerpoint/2010/main" val="60322595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460F7-C4DF-1649-A79C-B0036650A8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4067939"/>
            <a:ext cx="4343164" cy="195186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F1E9E86-B1DB-EA44-B5E3-77C99E774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A058DD17-2E23-BC40-A026-8858F9BE56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79913-9831-2C46-96EF-35A1AAFB6AE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620000" y="876300"/>
            <a:ext cx="3048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A97B0-5987-F143-A781-7C143274D8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851418" y="5052128"/>
            <a:ext cx="1111981" cy="838200"/>
          </a:xfrm>
        </p:spPr>
        <p:txBody>
          <a:bodyPr/>
          <a:lstStyle>
            <a:lvl1pPr>
              <a:buClr>
                <a:schemeClr val="bg1"/>
              </a:buClr>
              <a:defRPr sz="1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BD8E0E-AB41-0A43-BD41-1C5E50C4C0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51418" y="4121544"/>
            <a:ext cx="1111981" cy="838200"/>
          </a:xfrm>
        </p:spPr>
        <p:txBody>
          <a:bodyPr/>
          <a:lstStyle>
            <a:lvl1pPr marL="0" indent="0">
              <a:buNone/>
              <a:defRPr sz="4800">
                <a:ln>
                  <a:solidFill>
                    <a:schemeClr val="bg1"/>
                  </a:solidFill>
                </a:ln>
                <a:noFill/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3548019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B9BDDA6-CF9D-284B-AE6B-08FD6D9B6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9F2814-2A42-8747-86C6-18C297A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2B6308-FC5C-7F40-92A6-CE736A7B7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35761AD7-5E66-4446-BAD2-3EC71AA2C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1D09163-64E4-724E-BD9C-63AEC08EB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81DA9B-DA3F-584E-A9F0-D45472FFF5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107E20-457F-884D-971B-B57AD13E53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7205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1963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1714500"/>
            <a:ext cx="2590801" cy="34671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714500"/>
            <a:ext cx="2590800" cy="34671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9724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0165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599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B3291A2-618A-D34A-9F60-34F932C2116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37743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4F239B-FC19-6A44-81DB-18C9D7976C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5522967"/>
            <a:ext cx="11743235" cy="496833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43259-7705-1443-9A6F-DBEC48437FE7}"/>
              </a:ext>
            </a:extLst>
          </p:cNvPr>
          <p:cNvCxnSpPr/>
          <p:nvPr userDrawn="1"/>
        </p:nvCxnSpPr>
        <p:spPr>
          <a:xfrm>
            <a:off x="6096000" y="1238081"/>
            <a:ext cx="0" cy="40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67738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2 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315983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599" y="2435703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8955" y="1315983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8954" y="2435703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548CB3D-9B84-574E-885C-FE1F744C417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651" y="1315983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5EA021-0173-634F-911F-DF1E746534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9651" y="2435703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F7943D42-7EE2-DA40-A1D9-F914DDD8C88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372258" y="1315983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617F172-2F05-B94E-AFAD-9E8E6F40C7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2257" y="2435703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864974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4984694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278955" y="3864974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8954" y="4984694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469C8122-40A6-AC4F-B228-B46DF4AA496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29651" y="3864974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7F3FD-607C-5645-B83E-9BA9ABD7D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651" y="4984694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C55632ED-F088-FF49-851A-25B32D353EF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372258" y="3864974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C54EE8-524C-A143-B9F3-2572B4B443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257" y="4984694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16043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3 Ro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561995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3472" y="1564581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562100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6872" y="1564686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273909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3472" y="3276496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72000" y="3274014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6872" y="3276601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203FBC-FB8C-F94A-A317-F50AD9F7409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28600" y="5029881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7D9D11-353D-9048-9564-37A684BF68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3472" y="5032468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2EA5CB2-F295-E346-9340-B2E11080602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72000" y="5029986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765B797-6F7F-7345-80FA-1A94CA24E6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56872" y="5032573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06773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mpariso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386530"/>
            <a:ext cx="4343164" cy="538259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0000" y="1386530"/>
            <a:ext cx="4343163" cy="538259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8012-C8AC-8944-9C8F-566AE38AAA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8600" y="2233612"/>
            <a:ext cx="4343400" cy="3786187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800100" indent="-2857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8F8ADB-2953-A64A-97B3-AB59AE4A7D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32813" y="2233613"/>
            <a:ext cx="4330350" cy="3786186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>
                <a:solidFill>
                  <a:srgbClr val="3D3C3C"/>
                </a:solidFill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D096CDA-242D-D948-869B-FB5A126D191B}"/>
              </a:ext>
            </a:extLst>
          </p:cNvPr>
          <p:cNvSpPr/>
          <p:nvPr userDrawn="1"/>
        </p:nvSpPr>
        <p:spPr>
          <a:xfrm>
            <a:off x="5440545" y="1337404"/>
            <a:ext cx="1310910" cy="6493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0732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766" y="1214132"/>
            <a:ext cx="3045303" cy="86687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6599" y="1214132"/>
            <a:ext cx="3045303" cy="86687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7839" y="1214132"/>
            <a:ext cx="3045303" cy="86687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159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6603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0537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51650-0AF5-7B41-8717-C63444B9D1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767" y="5530474"/>
            <a:ext cx="10642376" cy="489326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640608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9355B0-1E45-E840-96B8-2CA42DEC02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1339851"/>
            <a:ext cx="2625047" cy="19581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849814" y="400816"/>
            <a:ext cx="6791325" cy="57943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4148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2241" y="1714500"/>
            <a:ext cx="2593494" cy="87630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5630" y="1714500"/>
            <a:ext cx="2579770" cy="87630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75295" y="1714500"/>
            <a:ext cx="2593841" cy="87630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7634" y="2715236"/>
            <a:ext cx="2579766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5633" y="2715236"/>
            <a:ext cx="2574127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7993" y="2715236"/>
            <a:ext cx="2593842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CCFC44E-C6B5-0540-A29E-F342F4B86B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631" y="1714500"/>
            <a:ext cx="2579770" cy="4305300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47773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597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5B1A441-818E-2042-B9D2-1725279087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7296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440BF4-40CE-3A4D-91C2-BCCF11E0F8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6990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271974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5710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893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2599" y="1549321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0709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719237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3893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C39C1A6-7460-C14B-83D4-33C9C6C4BE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599" y="3711455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0709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3A751C-68B6-9143-8245-59EE2DA0A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60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739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9995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C2B804-C5D8-5A48-81B7-5713C7B60E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80692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860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6C4C6A1-C28C-3C49-87BE-83DCC38A48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035824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98" y="1557103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01" y="1542911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30608" y="5015406"/>
            <a:ext cx="3033977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30598" y="327417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13401" y="3259983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13401" y="5015406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3A751C-68B6-9143-8245-59EE2DA0A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30598" y="189803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613401" y="189803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0598" y="5370528"/>
            <a:ext cx="3032115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0598" y="360545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01" y="360545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01" y="5360876"/>
            <a:ext cx="3048000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038B1A7-E95E-3C4D-8B65-1DC936550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3349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7FBA33F-457B-9A44-B7DB-E88B05396B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349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EACCA0E-54DF-5545-8611-264EC0B9B2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3349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DB0FA13-C54A-684F-944E-EAE89AF852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56651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9471F6-7209-B74C-93EE-ADE8EE5C3E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56651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290A8D4-25E0-2A4A-A5BB-4F9AC29D1E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56651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1314651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4207"/>
            <a:ext cx="5409901" cy="1983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262A7-8C01-3247-86F3-20AFC51BA1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EEF68C-1B1A-8646-8CCC-05086C107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CE7C15-0676-9343-AA28-66396C737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540450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542C4BC2-AF38-2F4B-B584-42E2EC3A8B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2673"/>
            <a:ext cx="5404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BD0F517-AEAE-094F-9FEF-07077F5692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3621085"/>
            <a:ext cx="5404508" cy="2398715"/>
          </a:xfrm>
        </p:spPr>
        <p:txBody>
          <a:bodyPr/>
          <a:lstStyle>
            <a:lvl1pPr>
              <a:defRPr sz="1600">
                <a:solidFill>
                  <a:srgbClr val="042315"/>
                </a:solidFill>
              </a:defRPr>
            </a:lvl1pPr>
            <a:lvl2pPr>
              <a:defRPr sz="1600">
                <a:solidFill>
                  <a:srgbClr val="042315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042315"/>
                </a:solidFill>
              </a:defRPr>
            </a:lvl3pPr>
            <a:lvl4pPr>
              <a:defRPr sz="1600">
                <a:solidFill>
                  <a:srgbClr val="042315"/>
                </a:solidFill>
              </a:defRPr>
            </a:lvl4pPr>
            <a:lvl5pPr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005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6526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655115"/>
            <a:ext cx="5410200" cy="3526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88FBC1C-9839-D947-98D7-456B672566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AAAA15-AAFD-3441-81B3-29C7FC7F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E462E2-8F77-744A-9EA3-B06C2162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5CB77C58-1442-CD4F-B09A-E4C3C0A4BF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323FFB-0571-EE48-AB6D-FD97A544B1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683598"/>
            <a:ext cx="5867400" cy="349800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1301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8600" y="342900"/>
            <a:ext cx="5638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103402"/>
            <a:ext cx="5638800" cy="13829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24600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16D5EF2-90FE-0743-9161-0A6E956C8C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60A5AE-250D-4E49-B021-1C521BCD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B66687D-5BC4-3E4E-A68A-2BDE83E23A8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367205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521467-5A4D-DC4C-8410-4F4BA6EC8F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CD9262-AFB5-7745-9C49-6EED75D3C6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3937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A063F93-84B2-BE43-8D77-3C0BB979F6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5638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520264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A063F93-84B2-BE43-8D77-3C0BB979F6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B3D50F-8A60-FE4D-B79F-87494D725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8317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5/8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2000" y="0"/>
            <a:ext cx="7620001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9120F30-EC12-5140-BF58-E40715C19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2B99E8-4214-D34A-9777-9881FE3A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C5ED5A-85E8-1949-97FD-576322280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13505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6AFAA7E-B539-7E4A-83D2-34621A7B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13528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C99E50-AF54-4A43-BD6F-CE5EA52E5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7048"/>
            <a:ext cx="4135055" cy="4113767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754063" indent="-2270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53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1253708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0A8DD-F0D4-DB4F-ABE0-BE2EBBFE23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2" y="349520"/>
            <a:ext cx="1381538" cy="43958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5405718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Headline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73067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7201" y="1622136"/>
            <a:ext cx="2625725" cy="262413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57938" y="1622136"/>
            <a:ext cx="2625725" cy="262413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258675" y="1622136"/>
            <a:ext cx="2625725" cy="262413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59412" y="1622136"/>
            <a:ext cx="2625725" cy="262413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1" y="4484780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201" y="4891117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4514" y="4484780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54514" y="4891117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2101" y="4484780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2101" y="4891117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9414" y="4484780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9414" y="4891117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51811482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 3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9149394" y="4267200"/>
            <a:ext cx="3042606" cy="259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49394" y="0"/>
            <a:ext cx="3042606" cy="426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  <a:endParaRPr lang="en-MX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247302"/>
            <a:ext cx="5508625" cy="12579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246527-7CA0-5B4D-86E9-3A271DD7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D1A1224-2892-B041-99D4-C5045FE659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1CABF7-D828-314C-A892-4D805CF9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D87D3C-216A-894E-A218-6C4DE9311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1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6635BF-3AE8-384B-B98F-BB5B2DD4AE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4304" y="1527048"/>
            <a:ext cx="2583096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A47BF4-9246-BB41-A64D-AD21AD3825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31527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888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FD9EED-E73E-BA4A-A54B-31BB3063D1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38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39C16-71DE-FC41-BCE1-4B0A8A4D4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4270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F310CA1-E2E7-7840-920F-B3B08FAEB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042315"/>
                </a:solidFill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94D75FA-3AE9-FC4C-A49E-066D99CE4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A5BB4E20-DF6B-C747-B076-731C7445A3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653851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800100" indent="-285750">
              <a:defRPr lang="en-US" sz="16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874556-CB25-C04A-ACF6-BABE93E19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05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 Spring Green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A89384-3C2D-3947-9BCB-183B1A77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19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F310CA1-E2E7-7840-920F-B3B08FAEB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 marL="698500" indent="-171450"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 marL="698500" indent="-171450"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 marL="698500" indent="-171450"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78AB207-C065-1044-8FC3-FC2B3B849B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1F606AC-C408-FB45-A037-89CBCC5F5C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329736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0"/>
            <a:ext cx="3048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73A9760-9DB0-3E44-BA65-46626A8F9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8909EB9-8AA5-D14D-8354-DC27C26D36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910DDF-AB17-C149-9180-790A86F06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1CD3D8-86B6-9E42-A92C-E3853CE7DE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19070F-D07D-5A43-82D3-8B5D5C73380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C7D98CE-AED7-0044-B0AC-A73C2D22EE3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380692" y="1943101"/>
            <a:ext cx="2582708" cy="40767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A48CA4-03D3-41D1-985F-8A6131B22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661925A-A314-4EC5-8001-2296B870FF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714025"/>
            <a:ext cx="868679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849243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>
          <p15:clr>
            <a:srgbClr val="FBAE40"/>
          </p15:clr>
        </p15:guide>
        <p15:guide id="2" pos="2736">
          <p15:clr>
            <a:srgbClr val="FBAE40"/>
          </p15:clr>
        </p15:guide>
        <p15:guide id="3" orient="horz" pos="1224">
          <p15:clr>
            <a:srgbClr val="FBAE40"/>
          </p15:clr>
        </p15:guide>
        <p15:guide id="4" orient="horz" pos="936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1"/>
            <a:ext cx="3048000" cy="3429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3429000"/>
            <a:ext cx="3048001" cy="3429000"/>
          </a:xfrm>
          <a:prstGeom prst="rect">
            <a:avLst/>
          </a:prstGeom>
          <a:solidFill>
            <a:srgbClr val="FF4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51F7529-2B40-C449-ACE3-99A38B7B0F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5BC7E2B-E8DF-C94A-9A1E-99A4EE5AF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A35FC36-AD3B-B148-B5B0-DCBA6ADE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67E2EE-40BC-864B-BC29-94AE865A6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554CA73C-F0CA-3D41-9DD0-B5C1C818FFC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8687272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0A8EF-09BD-DE42-8C97-9E987936F9F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EF47F6-FA94-AD4B-ACE1-9B449C9BF43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476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>
          <p15:clr>
            <a:srgbClr val="FBAE40"/>
          </p15:clr>
        </p15:guide>
        <p15:guide id="2" pos="2736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orient="horz" pos="1224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Content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4B7933-C5EF-5346-A1EA-62BC3520BDE6}"/>
              </a:ext>
            </a:extLst>
          </p:cNvPr>
          <p:cNvSpPr/>
          <p:nvPr userDrawn="1"/>
        </p:nvSpPr>
        <p:spPr>
          <a:xfrm>
            <a:off x="0" y="0"/>
            <a:ext cx="3048000" cy="6879102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6599" y="342900"/>
            <a:ext cx="4225049" cy="190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C224597-8715-D34F-A07C-F9AE1EF2A1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AED7C1-57C7-EB42-B60B-97603D06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3EFBCC-431C-6443-AA33-6CFDC8F1C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5D81803-BCDE-3B4B-A55B-F229C7C660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EC57E-ED10-0940-9F4F-D9F535242F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C05E58-74B0-0247-AC01-1C047754F4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30246" y="347005"/>
            <a:ext cx="4241586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0ABA2B2D-70FB-2747-9758-85261B5F99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730245" y="2479236"/>
            <a:ext cx="4241587" cy="1896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2ACC1EC-9F0D-5943-8F6A-19905B7907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2479236"/>
            <a:ext cx="4225045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5734C4E-11C3-B746-885D-E15253270F1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76600" y="4607363"/>
            <a:ext cx="4225044" cy="19204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E17520F-6514-EF42-BCF3-3CAD8D2542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30243" y="4611468"/>
            <a:ext cx="4241589" cy="1912200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8244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7200" y="1401618"/>
            <a:ext cx="1529812" cy="15288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894144" y="1401618"/>
            <a:ext cx="1529812" cy="15288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31088" y="1401618"/>
            <a:ext cx="1529812" cy="15288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68032" y="1401618"/>
            <a:ext cx="1529812" cy="15288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12" y="3082441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212" y="345292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4158" y="3082441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4158" y="345292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31089" y="3082441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31089" y="345292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68020" y="3082441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768020" y="345292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04977" y="1401618"/>
            <a:ext cx="1529812" cy="15288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204991" y="3082441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04991" y="345292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894144" y="3983453"/>
            <a:ext cx="1529812" cy="15288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27651" y="3983453"/>
            <a:ext cx="1529812" cy="15288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60459" y="3983453"/>
            <a:ext cx="1529812" cy="15288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90732" y="5664276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90732" y="603475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31089" y="5664276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331089" y="603475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60473" y="5664276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60473" y="603475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301682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042315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3080" y="1580875"/>
            <a:ext cx="2646319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222833" y="1580875"/>
            <a:ext cx="2636473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6277913" y="1580875"/>
            <a:ext cx="2629391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9322100" y="1580875"/>
            <a:ext cx="2649392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3048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B39193-F8AF-2F45-A45C-2AFCCB80D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E95EB3-CE74-1D47-8882-CECC764A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0FBBC0-187B-3045-B1FA-8D3B9FA41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081E1690-AC6B-5C4B-B272-1CB1DF1EF62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6147C3-A7AC-C345-8158-DB04F8A9A3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CA8F4E4-21FF-3647-91D3-D364BA34E1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9D900E-8279-514E-85B7-1FE999893C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983D252-EBCF-4044-AD35-ED92FC4A81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593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Icon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C5D61C-D3BE-EB44-8E30-08504E1FC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7" y="6343600"/>
            <a:ext cx="730346" cy="232382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30038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4C045D8E-03A8-8849-A250-8432BCFB9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54D9701-B3F9-A644-8A44-320EA67A7F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F339EAA-15D9-414A-9F7F-D7E057F067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80203" y="2566524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82F470-458B-B34A-B8B9-B570D23EC1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26854" y="2566524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8D4E62-3DC9-7D44-AD7A-1781F255E6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80203" y="5155975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B3EFCC4-5FC2-654B-981B-03BE481BAA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26854" y="5155975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9D77-6DDD-D242-ADD5-95CE612F012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572000" y="876300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1D57A5-E63F-804E-931C-2733A792514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619999" y="876300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F05831-170C-B84C-BB32-E72C54C9FD2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72000" y="3506211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B459C8-66F6-334F-9830-45D99BE838E6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7619999" y="3506211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</p:spTree>
    <p:extLst>
      <p:ext uri="{BB962C8B-B14F-4D97-AF65-F5344CB8AC3E}">
        <p14:creationId xmlns:p14="http://schemas.microsoft.com/office/powerpoint/2010/main" val="12182170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Chart w Imag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02A00-847B-B048-9312-C9DCAE7F563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C5D61C-D3BE-EB44-8E30-08504E1FC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7" y="6343600"/>
            <a:ext cx="730346" cy="232382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81780"/>
            <a:ext cx="5638801" cy="65802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caption or quote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51D8F-74DC-8647-90D4-F17C675F8BD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6465888" y="371475"/>
            <a:ext cx="5505450" cy="57546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4897332F-5292-6241-B79B-1C8D4B6403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B4ED1B-C51F-C64E-A206-858E2596E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5638800" cy="3637703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2pPr>
            <a:lvl3pPr marL="527050" indent="0">
              <a:buClr>
                <a:schemeClr val="bg1"/>
              </a:buClr>
              <a:buFontTx/>
              <a:buNone/>
              <a:tabLst/>
              <a:defRPr sz="12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195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2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1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CF0EF1D-ADB1-8E48-BEB8-A33EEC595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821636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2178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B0F41E-B8A6-554F-9791-EFEE29A1B57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C0D7F61-83A3-9A4C-B808-82ECDF5F623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68797393-7089-8246-8E6B-9C691D9E81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DBF6EDA-CB83-144B-84E9-B6DA6CFBDBF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A01146-6CEE-454C-86E0-79564E0A4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BA9884-E94D-354D-AF51-8C4AC3E5E4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7E36DB-49F0-CE41-A792-DC6FC1181D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04423A-19C1-994E-A97A-17205ACBAE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52737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514A8316-B0F0-E64C-A005-F00E6DA717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750311B1-E416-7646-B8BF-DF3C53F6A2D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17E006E3-4291-4049-AD93-B5278AF31A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A4BC3B16-ACE1-104A-8B2D-FE828E65AF7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2F119EDA-9392-0544-ACC8-3C3BAB3C83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A5C78B-D28F-5D41-8FEE-ECEB0045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62E2FA-474D-F54A-B505-395B993AB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526CF53C-689A-294D-947F-C20332A6D6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578A9E8-7662-D44E-88D0-D10124D0B1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90166D-9663-AA42-BBFA-258771F1F03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9AD3E3-4375-D04F-AB3B-7EB9F42B65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5E4EDD6-9F53-254B-948E-B849AA85100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74219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96000" y="495300"/>
            <a:ext cx="5867400" cy="59054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CLICK ICON TO ADD PIE CHART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9CCAB3E-BAC6-1241-B951-C30FC038FA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3632"/>
            <a:ext cx="4343164" cy="2105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82A9DD2-DB6A-814F-B033-4A4301ED4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59D05-25FE-E542-9360-CAC0772D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C0787-5E53-2F41-BBC9-8BEE0618F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963E82A3-4B6A-BC48-8272-63030B15170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20405173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228599" y="1711521"/>
            <a:ext cx="2595335" cy="22940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3284993" y="1711522"/>
            <a:ext cx="2589484" cy="2294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6330181" y="1714500"/>
            <a:ext cx="2590848" cy="22917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 hasCustomPrompt="1"/>
          </p:nvPr>
        </p:nvSpPr>
        <p:spPr>
          <a:xfrm>
            <a:off x="9381890" y="1711296"/>
            <a:ext cx="2595065" cy="2291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BA91AE6-204A-BF4C-8B70-11BD3F742D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FA3F480-FA67-2844-910B-8F8B94D6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C0C82F-EBCB-1845-9AE0-442714C90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7AF6F60-273D-034D-9770-DBBC2D3B40D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4F34E55-2528-0F47-9D93-3D0A7C381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8B7E4F-0121-0F47-B328-04659EC7D4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2D380E-4278-7745-84E6-86D45BE79C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294AAB9-98B9-D34E-9669-E3C6FD13AEC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377690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Coll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1" y="1"/>
            <a:ext cx="303990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28602" y="145357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76601" y="148820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24600" y="148590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28602" y="369306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76601" y="372769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4600" y="372539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8686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868727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2" y="2298081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6601" y="2332718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600" y="23304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2" y="4533506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76601" y="4568143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600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48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Rows + Number Icons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381A-FB30-D746-B9AF-A57A9F25DE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096000" y="0"/>
            <a:ext cx="6096000" cy="68532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CF0EF1D-ADB1-8E48-BEB8-A33EEC595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1BCF95-4828-C34E-A775-48934DDA85D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97069" y="1570594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685EA-27B7-5943-AD52-5E9D250433B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91674" y="3295366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C45F44-6CD8-7B49-A629-42720605F70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228600" y="1553062"/>
            <a:ext cx="1536700" cy="1100342"/>
          </a:xfrm>
          <a:noFill/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FF462D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BA7945-0BE1-214C-B256-60850671820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28600" y="3268571"/>
            <a:ext cx="1536700" cy="1100342"/>
          </a:xfrm>
          <a:noFill/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FF462D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DB46209-9729-4840-B4ED-8C84D053EF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91674" y="5035153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28650" indent="-163513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23BFE5-BAFD-CA41-A643-BCE6075A4485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228600" y="5008358"/>
            <a:ext cx="1536700" cy="1100342"/>
          </a:xfrm>
          <a:noFill/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FF462D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</p:spTree>
    <p:extLst>
      <p:ext uri="{BB962C8B-B14F-4D97-AF65-F5344CB8AC3E}">
        <p14:creationId xmlns:p14="http://schemas.microsoft.com/office/powerpoint/2010/main" val="349713069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List 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5642" y="145703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7091" y="145703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79614" y="145703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5642" y="372759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27091" y="372759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79614" y="372759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590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599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4600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9614" y="22923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4600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79614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6013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4 Icon Layou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/>
        </p:nvSpPr>
        <p:spPr>
          <a:xfrm>
            <a:off x="1" y="0"/>
            <a:ext cx="30514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B1A78-1743-9F47-9C84-CB37B3C0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2275726" cy="2810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14BE9F4A-6739-F744-A75D-10B489B49B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776289"/>
            <a:ext cx="2275849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1339850"/>
            <a:ext cx="2275727" cy="307803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0213993-1DC0-F84E-AC3B-FDB5AE8E8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40417" y="2558426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F3D2714-B09C-B343-8A21-49C22C819A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3226" y="2558426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38F3044-4463-E741-8AB1-25230A0BAB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93226" y="5394093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626EBB1-595F-4E48-8872-72005D6D43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0691" y="5394093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361D2D-C20B-EB4A-A2D0-42DD4A8301C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740416" y="656216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92C92BB5-6E73-BC41-8896-70A48DC2E19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80896" y="656216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6E7DB0A-70FC-DC4B-BC74-7CD89BAC80D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740416" y="3517750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13C4F1E5-10A6-1241-BF84-DA7D535AE7E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580896" y="3517750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</p:spTree>
    <p:extLst>
      <p:ext uri="{BB962C8B-B14F-4D97-AF65-F5344CB8AC3E}">
        <p14:creationId xmlns:p14="http://schemas.microsoft.com/office/powerpoint/2010/main" val="121223817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number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652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B27A4-334A-A14E-ABCB-FF0FE4C4543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3276599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DC4447-B143-E64A-B37F-4CA9ECB1087D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6326520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40A1C0-99AC-9E4D-A44D-319D057C0A4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9369073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C66027-8C58-2E48-AF9C-F509505FA3B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7660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C59EC9-E651-6C4B-B488-6E5FFEAB7E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652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E24D388-4045-7548-AF64-526E9A4406E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73643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214218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8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76603" y="1714500"/>
            <a:ext cx="2590792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4598" y="171457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72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6603" y="4497479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3" y="4822803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598" y="449754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4598" y="482287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2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E6571758-38E8-8443-8E30-CABA2E0B4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B36663A-F467-DB43-B684-1727EE9E4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D3CF3FA-A4EE-3A4E-94C5-46B3773C1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9BC898E2-BCBF-4446-BABF-861D604C67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77040021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-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19" y="1714499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19400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75437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627572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3820" y="3395323"/>
            <a:ext cx="1512000" cy="2771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3820" y="3734391"/>
            <a:ext cx="1512000" cy="2323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19413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9413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438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438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27560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27560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68761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68775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68775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194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720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19999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15987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15987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72000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20013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20013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FF444141-5F5D-0A4B-B3B1-D57987562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A9BC06C-D2E7-6D48-8415-2205C0DC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6779BA8-C97F-874A-8BBE-7ACBBB26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9B4AF5FC-3E30-3C49-AFCF-90344C8AAF7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52826343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5C3063-15BD-654C-9219-D8942C102C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6" y="6343600"/>
            <a:ext cx="730346" cy="232382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4D290C-BEF9-874F-8BBF-1DDB874CC3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E3CBA1F-D75D-DD44-9FC9-83187D25CF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DB25DF3-BBB5-1641-9E31-8ABDBD451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2475" y="2944525"/>
            <a:ext cx="1299289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FC6793A-E990-1242-BCCE-2EF1D5D853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599" y="2944525"/>
            <a:ext cx="1303205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CCE9A66-E750-8148-9DDB-9D91DE72E2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3FE4973-4952-3349-805B-3FA1455D48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EC41A7F-860C-CC4C-B213-895AA10E4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475" y="4562154"/>
            <a:ext cx="1299525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AC04860-BBA9-2A4B-AC04-7428C5D389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245DC1-45B0-8541-930E-EFEA1959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CF0456-889B-074D-AE66-E88CFF94C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544D3FE-C889-BD43-88F4-BC1179588CF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485165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4F25738-2311-D740-B2C6-BE1CD071D2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554AD8-46DA-5949-B9F4-86A6FE74E8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6EA88FE-AAA6-7A4A-AD45-A304903C5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600" y="2944525"/>
            <a:ext cx="129516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4893F28-3E47-1B42-A0F2-3648AC2894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944525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468B048-C31D-8A43-A3B0-2F05CB6A5B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D5E972-A66C-A44A-8BAE-6B3DB96BA0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9A96D1D-4DDD-8A4B-BFAA-3FF018F03F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0" y="4562154"/>
            <a:ext cx="1295164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54360F-73BE-6146-B6A8-15F19C594C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6476946-9985-9A4D-B5AF-7FB5D60D1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731E03-0FB6-594C-B3AD-74A73B9749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6FA4843-5EA9-2646-9CAC-172DC0B16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B8027C-5EF9-7C4A-9B0D-1B079AE62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1BF9AC26-FC9D-8545-A80A-3449AE4BDBD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32669229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E43EDBF-C7F2-D34C-9A7D-2CB4701F2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0928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074238C-8160-2049-9CB5-36B4F32B666E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10928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20546B-74D7-664A-AEC5-81567BA99A6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10928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7F5C8C4-19DE-3741-811C-580DA2685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0928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FF18462-2306-9A4F-AA43-F1AF90986D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0928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6ABDC22-19AC-AE45-9A2A-DF2146AE0C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0928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105C35A-1449-FE49-B5BE-4BC1AB5D7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E7A7F0-3DA6-7544-8D17-6D264BC7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C6E41A1-9410-294A-9B62-24ED3286B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8A5121F-BAA4-6F4A-84C2-849E6A9D7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7EF89B8-95D8-6540-9368-4EFED80D527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B5337DD-68B3-1441-805E-A5E5D14B595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05880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D249BC-C200-7443-9760-7204385F6F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79118520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rgbClr val="29707A"/>
              </a:solidFill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D249BC-C200-7443-9760-7204385F6F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2963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2994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189852306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DE44CFF3-B29C-A541-8722-CF874064D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228434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D80F0705-A022-4045-8792-F7E7A9E212B3}"/>
              </a:ext>
            </a:extLst>
          </p:cNvPr>
          <p:cNvSpPr>
            <a:spLocks noGrp="1"/>
          </p:cNvSpPr>
          <p:nvPr>
            <p:ph type="tbl" sz="quarter" idx="57" hasCustomPrompt="1"/>
          </p:nvPr>
        </p:nvSpPr>
        <p:spPr>
          <a:xfrm>
            <a:off x="6337920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16819818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33AB6C80-2E57-8645-B8FE-95BB17927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8679A03-5236-3147-AA52-464328906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4226B9-DFD0-AC4C-9623-2ABBBDEF5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B274BC4-8559-6840-8EED-14B31B56526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7CC35A-5913-DB48-89E7-73EDB3D06399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888941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3 Data Series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/>
        </p:nvSpPr>
        <p:spPr>
          <a:xfrm>
            <a:off x="5527498" y="0"/>
            <a:ext cx="666450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B72CD-1A91-FE42-9E2A-A4429F9F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1709B7-76A9-EB41-9AB8-5941214CB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7">
            <a:extLst>
              <a:ext uri="{FF2B5EF4-FFF2-40B4-BE49-F238E27FC236}">
                <a16:creationId xmlns:a16="http://schemas.microsoft.com/office/drawing/2014/main" id="{CEA0FB1D-C1EB-A04A-A46F-F1A5716103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1BF0678-8B4C-E24A-A771-0CC35FDF1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2613846"/>
            <a:ext cx="4666998" cy="268761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3ABE6B9-2BDA-604A-95AB-F05978AFBC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277405"/>
            <a:ext cx="4666998" cy="11472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4F8DF5-2BD3-5C40-AAED-671D2380F0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44127" y="2825138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A88EE2-3DB2-F14E-96EF-6F3FA4FCF587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44127" y="4972437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C613E7-609B-D240-9F6E-FFAB7A0CF253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44127" y="677839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8753475" y="380346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8753475" y="2542698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753475" y="4705049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84EB7A4-5FD1-D845-9208-8B2C9A7A83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44126" y="1590614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D671F25-922E-234A-802F-BD1481273B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44126" y="3758461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4D9A2D-36B0-C742-9DFB-1E9D356E07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44126" y="5905760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0D2436-2609-0D43-914A-247D0B6AE7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8015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DE44CFF3-B29C-A541-8722-CF874064D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2246953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484E63CF-6BA0-9E4E-80B5-B3027757A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3F9380-EE94-6448-A41D-9DDBA8D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70FD612-8821-EE49-A0C5-77C6111FD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F5CC65-92EA-304D-B5FD-87FA9451CC6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5F5CE32C-8106-1248-8E7D-0220696468D6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3218961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B7F35B84-2392-CE43-8742-604433B6B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34F4663-0B4A-8447-9D6F-40CDA939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43C99B3-5983-A74C-AE34-2CF10800CFFB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228600" y="1714500"/>
            <a:ext cx="11734800" cy="4305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6F04F07-B6C3-D64A-A8EB-8BD4B1625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7E2547DE-EE34-4E4C-847E-F8CEB78389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152787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A1A9D-031F-4331-825A-FD1C8B738EFD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7F6F4-9E55-4BC4-8704-1D382B6DD33C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744919A-6CC0-D14F-BF22-588EE7513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16FF97-4445-BF40-AE91-BFFEC4948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81F1528-7C93-7148-803C-FDD0C36D61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95ABCC-E89D-B444-82DF-8B04486945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6557ABE-570C-D545-911A-E5C1FBAE41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3A7F10FF-CBA4-7D44-83DC-75C094FECF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C699DAB-206F-D643-A70A-B85E8C27A8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1BAF056B-960B-664A-8434-DD58A98A2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FF8F0DC-0B57-2E41-81C2-5F66B8CF5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32D4C44-31E9-574D-A565-23C4B7510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6C91E94-E3C6-F441-BE0C-1FE98E6C8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D4DBD2DA-3AD2-C642-8C55-472AFA14ADD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DDCB49-4846-B146-B0EF-71F4769603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5214661-A1C2-714C-8FD6-F37BA412D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302BA0B-8DE8-2447-9102-73B26408E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F2AF5BF-FCB0-4D40-89D7-86A641BF9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31990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233C1-48E2-427E-B2C6-38E32055A963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FF190-10F1-4201-AE5D-1C3673291F69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0ED773-31F7-2247-ABD3-B39BA81F2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0C23041-45CB-C040-9C5A-DD33E3262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9137709-4275-4140-8465-53BD64A4A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EC246B4-F1D0-754E-B440-28226D2ADC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D01DC6FC-9816-B845-ADAD-84758D8D27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5BF896-F0D4-614F-B330-1F76698902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D299DA0-65CE-614C-B064-6912719EF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5BAD7E9-72C8-4044-B630-FC8F60113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54EF588-9AC7-4947-A06B-1CE0E07D1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672A8537-72C1-2E4B-B560-7BDCA4C1CB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5A10F9C-411F-AA4A-9E2C-D8BAEEFCAF2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0563" indent="-163513">
              <a:buClr>
                <a:srgbClr val="042315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DD909CB-E93C-0944-B3AD-BFBF8FC7DD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B7E7D2A-5EB7-4E40-88FC-349939DAE0E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9E6ED3-4CD7-49CA-A458-BB6774387E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EFC73BE-DDBB-4D8B-9CA4-D050AD2074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B2FF86-28F1-4C18-B526-42934A5F2E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69527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AEFE81-BF82-4FA1-B342-B6823A6FA12C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D97EC-971A-4805-9D10-C3F0AE18C118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0848920E-B932-2B44-A55F-272B9ABE1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1808E42-71B3-BB49-9A56-CAF0072E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75C68DB-2951-1A44-A054-DCB5739775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BCB5D1A-0C51-C74C-973A-DFE7F04DC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923D297-C75B-7C49-BAE4-03E8D0793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F8217-0AB2-5B4E-825A-A317C6984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37023B4A-0693-2342-B901-52D5F3C00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EE0D4D9-E606-0D41-B8D6-CB52FB4368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37CA248-422C-494E-854B-8921BCC60C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85A4DC7-074E-D64E-A171-A9D1C3F5C2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CC07517-49B8-444D-8401-DC29C1F9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5C7CD894-CBF6-0B49-BD1D-03D16B2CD3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26EA23-B799-0445-8AE4-14799534E1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0563" indent="-163513">
              <a:buClr>
                <a:schemeClr val="accent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61388D-60A4-8144-B4EC-3E0857C447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7D3D450-1EC9-534F-BCF6-C67D9416FDC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48C79D5-07F1-9E43-B6CA-0AD37095F0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08430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5B5F8-E196-4D05-AA7A-FD19AA38C644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99C1A-A880-4D80-BEEA-A1425AFB8A15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8422AB4-38AC-E245-95E9-D4EBD4FE1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F2367C-A2C2-2A4C-A1BA-998AD4CF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C3943E1-6165-E04A-8A64-6375279C0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DD84469-3B96-D541-953A-A77D2F7339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9DA26E-DC8D-ED40-A66C-D2F430BF08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B31445D-8949-F147-B03B-08A7BBBAD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5260156-A6C9-7F45-AA47-3B158742A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E27787B-F07F-6A48-9F01-A11E5B25E8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C275A25-09EF-0D49-9C98-A13E944E4A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83A7B57-1BBE-624F-9AAA-EEDF3187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BFDA0E-35D5-9848-9648-B18F4E46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64FA7348-CF79-3C47-A078-816D07D28D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77DEA71-831F-8E4A-849D-60CE3B9BEF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E04F33-9CC2-B64C-AA85-D8C4C72C58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58AACB-F794-854A-9587-3A75E2B8945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A9CBD2-646C-9644-ACEE-8B75B3DE454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615749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738CA75-714F-DA40-A93F-9A4281C96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971B0DC-62D2-2D4D-A70E-3CC614E442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51652256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Header &amp;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33908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6085F1-4F24-EB49-8834-E753778ED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5645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2A5CE08-B2C8-5A46-ADA5-70DF07294F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24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/>
        </p:nvSpPr>
        <p:spPr>
          <a:xfrm>
            <a:off x="3277457" y="0"/>
            <a:ext cx="891454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766076"/>
            <a:ext cx="2727186" cy="286584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  <a:br>
              <a:rPr lang="en-US"/>
            </a:b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1" y="495300"/>
            <a:ext cx="2727325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03E9B2E-92AD-314C-B1B6-092721E24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751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B13F71F9-7750-F846-AC6E-795CD6E3FD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1238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ED1CEAB6-CA90-2340-B527-B0FD8A18BD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0727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8C3DBF0B-7E5E-2141-8A8A-A1E9CB73D1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80215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E4D06BA6-2AEC-C24A-AA93-6E5FAC9927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41751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350879-D2BA-7843-A4B9-8FE96078B5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1238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00CCAF5D-97D5-F449-AB4B-553CB593D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00727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B58A3F13-A070-DE4C-9B4D-40754FB997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0215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5" name="Text Placeholder 60">
            <a:extLst>
              <a:ext uri="{FF2B5EF4-FFF2-40B4-BE49-F238E27FC236}">
                <a16:creationId xmlns:a16="http://schemas.microsoft.com/office/drawing/2014/main" id="{15C8F638-5752-EB43-B38B-BD1AA62D4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41751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86" name="Text Placeholder 60">
            <a:extLst>
              <a:ext uri="{FF2B5EF4-FFF2-40B4-BE49-F238E27FC236}">
                <a16:creationId xmlns:a16="http://schemas.microsoft.com/office/drawing/2014/main" id="{0CC59CF1-BC60-5844-AC58-A1E62D90B1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21238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7" name="Text Placeholder 60">
            <a:extLst>
              <a:ext uri="{FF2B5EF4-FFF2-40B4-BE49-F238E27FC236}">
                <a16:creationId xmlns:a16="http://schemas.microsoft.com/office/drawing/2014/main" id="{6F11243D-216C-464B-80B2-B0FFD3A8C1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0727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8" name="Text Placeholder 60">
            <a:extLst>
              <a:ext uri="{FF2B5EF4-FFF2-40B4-BE49-F238E27FC236}">
                <a16:creationId xmlns:a16="http://schemas.microsoft.com/office/drawing/2014/main" id="{2F069115-BC4F-174A-A510-634BA0067C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80215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9" name="Text Placeholder 60">
            <a:extLst>
              <a:ext uri="{FF2B5EF4-FFF2-40B4-BE49-F238E27FC236}">
                <a16:creationId xmlns:a16="http://schemas.microsoft.com/office/drawing/2014/main" id="{35FE20B0-8B51-FE47-9FCE-4D2F6923DB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41751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0" name="Text Placeholder 60">
            <a:extLst>
              <a:ext uri="{FF2B5EF4-FFF2-40B4-BE49-F238E27FC236}">
                <a16:creationId xmlns:a16="http://schemas.microsoft.com/office/drawing/2014/main" id="{29E3263E-59ED-BE45-AF88-0D1D173ED3F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21238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1" name="Text Placeholder 60">
            <a:extLst>
              <a:ext uri="{FF2B5EF4-FFF2-40B4-BE49-F238E27FC236}">
                <a16:creationId xmlns:a16="http://schemas.microsoft.com/office/drawing/2014/main" id="{284C7A83-8C33-2144-878D-7A90B39699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00727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2" name="Text Placeholder 60">
            <a:extLst>
              <a:ext uri="{FF2B5EF4-FFF2-40B4-BE49-F238E27FC236}">
                <a16:creationId xmlns:a16="http://schemas.microsoft.com/office/drawing/2014/main" id="{51A56701-E87B-944D-B3D6-11FC1D83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80215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3" name="Text Placeholder 60">
            <a:extLst>
              <a:ext uri="{FF2B5EF4-FFF2-40B4-BE49-F238E27FC236}">
                <a16:creationId xmlns:a16="http://schemas.microsoft.com/office/drawing/2014/main" id="{5966274E-0F8E-154D-AB30-B5DAE5B96B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41751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4" name="Text Placeholder 60">
            <a:extLst>
              <a:ext uri="{FF2B5EF4-FFF2-40B4-BE49-F238E27FC236}">
                <a16:creationId xmlns:a16="http://schemas.microsoft.com/office/drawing/2014/main" id="{0320FFBB-4B37-2E48-9438-47B8F2E0E8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21238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5" name="Text Placeholder 60">
            <a:extLst>
              <a:ext uri="{FF2B5EF4-FFF2-40B4-BE49-F238E27FC236}">
                <a16:creationId xmlns:a16="http://schemas.microsoft.com/office/drawing/2014/main" id="{4463E577-630A-C045-9F05-39A3623EC1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00727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6" name="Text Placeholder 60">
            <a:extLst>
              <a:ext uri="{FF2B5EF4-FFF2-40B4-BE49-F238E27FC236}">
                <a16:creationId xmlns:a16="http://schemas.microsoft.com/office/drawing/2014/main" id="{087256DE-CA67-FD4E-B4BE-33248E5F062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80215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7" name="Text Placeholder 60">
            <a:extLst>
              <a:ext uri="{FF2B5EF4-FFF2-40B4-BE49-F238E27FC236}">
                <a16:creationId xmlns:a16="http://schemas.microsoft.com/office/drawing/2014/main" id="{47F661B1-1B67-D64F-976F-CAF469BB3E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41751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8" name="Text Placeholder 60">
            <a:extLst>
              <a:ext uri="{FF2B5EF4-FFF2-40B4-BE49-F238E27FC236}">
                <a16:creationId xmlns:a16="http://schemas.microsoft.com/office/drawing/2014/main" id="{3DF7F71B-07D6-3947-99D9-9A6E1001016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21238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9" name="Text Placeholder 60">
            <a:extLst>
              <a:ext uri="{FF2B5EF4-FFF2-40B4-BE49-F238E27FC236}">
                <a16:creationId xmlns:a16="http://schemas.microsoft.com/office/drawing/2014/main" id="{5C122195-2E68-4547-848C-E8F43965FD7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00727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00" name="Text Placeholder 60">
            <a:extLst>
              <a:ext uri="{FF2B5EF4-FFF2-40B4-BE49-F238E27FC236}">
                <a16:creationId xmlns:a16="http://schemas.microsoft.com/office/drawing/2014/main" id="{7A2DC6B7-B26C-1F4D-B051-004CD52BAD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80215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75808C-00E6-DE42-B369-4EBB587FF936}"/>
              </a:ext>
            </a:extLst>
          </p:cNvPr>
          <p:cNvCxnSpPr>
            <a:cxnSpLocks/>
          </p:cNvCxnSpPr>
          <p:nvPr/>
        </p:nvCxnSpPr>
        <p:spPr>
          <a:xfrm>
            <a:off x="3842536" y="2003461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263DC2-FCCC-6A44-9715-14A75A924880}"/>
              </a:ext>
            </a:extLst>
          </p:cNvPr>
          <p:cNvCxnSpPr>
            <a:cxnSpLocks/>
          </p:cNvCxnSpPr>
          <p:nvPr/>
        </p:nvCxnSpPr>
        <p:spPr>
          <a:xfrm>
            <a:off x="3842536" y="277145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37B775-65B7-9D46-9F53-4E2FC3E86345}"/>
              </a:ext>
            </a:extLst>
          </p:cNvPr>
          <p:cNvCxnSpPr>
            <a:cxnSpLocks/>
          </p:cNvCxnSpPr>
          <p:nvPr/>
        </p:nvCxnSpPr>
        <p:spPr>
          <a:xfrm>
            <a:off x="3842536" y="3539447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C4E7EC-F047-334D-B74E-96ED37D736CE}"/>
              </a:ext>
            </a:extLst>
          </p:cNvPr>
          <p:cNvCxnSpPr>
            <a:cxnSpLocks/>
          </p:cNvCxnSpPr>
          <p:nvPr/>
        </p:nvCxnSpPr>
        <p:spPr>
          <a:xfrm>
            <a:off x="3842536" y="4307440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CB0AC3-97A6-5E45-8981-C5C017DD7CBC}"/>
              </a:ext>
            </a:extLst>
          </p:cNvPr>
          <p:cNvCxnSpPr>
            <a:cxnSpLocks/>
          </p:cNvCxnSpPr>
          <p:nvPr/>
        </p:nvCxnSpPr>
        <p:spPr>
          <a:xfrm>
            <a:off x="3842536" y="507543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221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Cloud-w Foo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6CE632E-613D-CD40-8FC5-7FD7842C6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6DA1B-28D9-944B-8727-940F8A8C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4123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6085F1-4F24-EB49-8834-E753778ED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2110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 Stone w Footer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1BAC5F-4BD7-964A-A778-D42104CA4C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6B7D36-32ED-4B4E-971E-D7FD3D71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4589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Red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6E7E791-559D-DF46-9A4D-AA548D86E6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73AAFA-CDCB-254C-AB03-2264AF77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51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3D3C3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03E2DBF-9962-574A-8CD5-33A149DB8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30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Spring Green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03E2DBF-9962-574A-8CD5-33A149DB8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3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White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58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A56F4A-839E-3048-AFFF-AD0F63AC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D35AC5-55CC-E946-8741-7EC0EAA1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02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page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541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rtl="0">
              <a:spcBef>
                <a:spcPts val="427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rtl="0">
              <a:spcBef>
                <a:spcPts val="37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rtl="0">
              <a:spcBef>
                <a:spcPts val="347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rtl="0">
              <a:spcBef>
                <a:spcPts val="347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rtl="0">
              <a:spcBef>
                <a:spcPts val="347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rtl="0">
              <a:spcBef>
                <a:spcPts val="347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192000" y="6446933"/>
            <a:ext cx="4000000" cy="4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3"/>
              <a:t>Copyright InnoBryx Consulting 2020</a:t>
            </a:r>
            <a:endParaRPr sz="1333"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0" y="6446800"/>
            <a:ext cx="740000" cy="41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buNone/>
              <a:defRPr sz="1733" b="0">
                <a:solidFill>
                  <a:srgbClr val="000000"/>
                </a:solidFill>
              </a:defRPr>
            </a:lvl1pPr>
            <a:lvl2pPr lvl="1" algn="r">
              <a:buNone/>
              <a:defRPr sz="1733" b="0">
                <a:solidFill>
                  <a:srgbClr val="000000"/>
                </a:solidFill>
              </a:defRPr>
            </a:lvl2pPr>
            <a:lvl3pPr lvl="2" algn="r">
              <a:buNone/>
              <a:defRPr sz="1733" b="0">
                <a:solidFill>
                  <a:srgbClr val="000000"/>
                </a:solidFill>
              </a:defRPr>
            </a:lvl3pPr>
            <a:lvl4pPr lvl="3" algn="r">
              <a:buNone/>
              <a:defRPr sz="1733" b="0">
                <a:solidFill>
                  <a:srgbClr val="000000"/>
                </a:solidFill>
              </a:defRPr>
            </a:lvl4pPr>
            <a:lvl5pPr lvl="4" algn="r">
              <a:buNone/>
              <a:defRPr sz="1733" b="0">
                <a:solidFill>
                  <a:srgbClr val="000000"/>
                </a:solidFill>
              </a:defRPr>
            </a:lvl5pPr>
            <a:lvl6pPr lvl="5" algn="r">
              <a:buNone/>
              <a:defRPr sz="1733" b="0">
                <a:solidFill>
                  <a:srgbClr val="000000"/>
                </a:solidFill>
              </a:defRPr>
            </a:lvl6pPr>
            <a:lvl7pPr lvl="6" algn="r">
              <a:buNone/>
              <a:defRPr sz="1733" b="0">
                <a:solidFill>
                  <a:srgbClr val="000000"/>
                </a:solidFill>
              </a:defRPr>
            </a:lvl7pPr>
            <a:lvl8pPr lvl="7" algn="r">
              <a:buNone/>
              <a:defRPr sz="1733" b="0">
                <a:solidFill>
                  <a:srgbClr val="000000"/>
                </a:solidFill>
              </a:defRPr>
            </a:lvl8pPr>
            <a:lvl9pPr lvl="8" algn="r">
              <a:buNone/>
              <a:defRPr sz="1733" b="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75440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31EB35-69AE-F840-8EDD-1E567FB6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8"/>
            <a:ext cx="2743200" cy="1267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92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37FC60-80B5-DE4F-A83C-D2F99064FD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8"/>
            <a:ext cx="1219201" cy="13406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892">
                <a:solidFill>
                  <a:schemeClr val="tx2"/>
                </a:solidFill>
              </a:defRPr>
            </a:lvl1pPr>
            <a:lvl2pPr marL="452695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471C5B-AB77-3042-9C6A-4DD9CCE2943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143002"/>
            <a:ext cx="6096001" cy="48387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1" y="1143000"/>
            <a:ext cx="4724400" cy="228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3168"/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4CFC31EE-5C1D-CA4D-891B-C60FB5577A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2" y="182566"/>
            <a:ext cx="4046539" cy="285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980">
                <a:solidFill>
                  <a:schemeClr val="tx2"/>
                </a:solidFill>
              </a:defRPr>
            </a:lvl1pPr>
            <a:lvl2pPr marL="452695" indent="0">
              <a:buNone/>
              <a:defRPr sz="1782"/>
            </a:lvl2pPr>
            <a:lvl3pPr marL="905392" indent="0">
              <a:buNone/>
              <a:defRPr sz="1782"/>
            </a:lvl3pPr>
            <a:lvl4pPr marL="1358089" indent="0">
              <a:buNone/>
              <a:defRPr sz="1782"/>
            </a:lvl4pPr>
            <a:lvl5pPr marL="1810785" indent="0">
              <a:buNone/>
              <a:defRPr sz="1782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A4BFF994-74B4-9D4B-AD4E-2CE484C496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2" y="457558"/>
            <a:ext cx="4046539" cy="28574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980">
                <a:solidFill>
                  <a:schemeClr val="accent1"/>
                </a:solidFill>
              </a:defRPr>
            </a:lvl1pPr>
            <a:lvl2pPr marL="452695" indent="0">
              <a:buNone/>
              <a:defRPr sz="1782"/>
            </a:lvl2pPr>
            <a:lvl3pPr marL="905392" indent="0">
              <a:buNone/>
              <a:defRPr sz="1782"/>
            </a:lvl3pPr>
            <a:lvl4pPr marL="1358089" indent="0">
              <a:buNone/>
              <a:defRPr sz="1782"/>
            </a:lvl4pPr>
            <a:lvl5pPr marL="1810785" indent="0">
              <a:buNone/>
              <a:defRPr sz="1782"/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A2B8-5660-A24C-BD3E-F0B11C369A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369" y="6493761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72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9">
          <p15:clr>
            <a:srgbClr val="FBAE40"/>
          </p15:clr>
        </p15:guide>
        <p15:guide id="2" pos="221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/>
        </p:nvSpPr>
        <p:spPr>
          <a:xfrm>
            <a:off x="3277457" y="0"/>
            <a:ext cx="891454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766076"/>
            <a:ext cx="2727186" cy="286584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1" y="495300"/>
            <a:ext cx="2727325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03E9B2E-92AD-314C-B1B6-092721E24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751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B13F71F9-7750-F846-AC6E-795CD6E3FD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1238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ED1CEAB6-CA90-2340-B527-B0FD8A18BD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0727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8C3DBF0B-7E5E-2141-8A8A-A1E9CB73D1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80215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E4D06BA6-2AEC-C24A-AA93-6E5FAC9927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41751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350879-D2BA-7843-A4B9-8FE96078B5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1238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00CCAF5D-97D5-F449-AB4B-553CB593D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00727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B58A3F13-A070-DE4C-9B4D-40754FB997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0215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5" name="Text Placeholder 60">
            <a:extLst>
              <a:ext uri="{FF2B5EF4-FFF2-40B4-BE49-F238E27FC236}">
                <a16:creationId xmlns:a16="http://schemas.microsoft.com/office/drawing/2014/main" id="{15C8F638-5752-EB43-B38B-BD1AA62D4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41751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86" name="Text Placeholder 60">
            <a:extLst>
              <a:ext uri="{FF2B5EF4-FFF2-40B4-BE49-F238E27FC236}">
                <a16:creationId xmlns:a16="http://schemas.microsoft.com/office/drawing/2014/main" id="{0CC59CF1-BC60-5844-AC58-A1E62D90B1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21238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7" name="Text Placeholder 60">
            <a:extLst>
              <a:ext uri="{FF2B5EF4-FFF2-40B4-BE49-F238E27FC236}">
                <a16:creationId xmlns:a16="http://schemas.microsoft.com/office/drawing/2014/main" id="{6F11243D-216C-464B-80B2-B0FFD3A8C1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0727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8" name="Text Placeholder 60">
            <a:extLst>
              <a:ext uri="{FF2B5EF4-FFF2-40B4-BE49-F238E27FC236}">
                <a16:creationId xmlns:a16="http://schemas.microsoft.com/office/drawing/2014/main" id="{2F069115-BC4F-174A-A510-634BA0067C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80215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9" name="Text Placeholder 60">
            <a:extLst>
              <a:ext uri="{FF2B5EF4-FFF2-40B4-BE49-F238E27FC236}">
                <a16:creationId xmlns:a16="http://schemas.microsoft.com/office/drawing/2014/main" id="{35FE20B0-8B51-FE47-9FCE-4D2F6923DB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41751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0" name="Text Placeholder 60">
            <a:extLst>
              <a:ext uri="{FF2B5EF4-FFF2-40B4-BE49-F238E27FC236}">
                <a16:creationId xmlns:a16="http://schemas.microsoft.com/office/drawing/2014/main" id="{29E3263E-59ED-BE45-AF88-0D1D173ED3F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21238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1" name="Text Placeholder 60">
            <a:extLst>
              <a:ext uri="{FF2B5EF4-FFF2-40B4-BE49-F238E27FC236}">
                <a16:creationId xmlns:a16="http://schemas.microsoft.com/office/drawing/2014/main" id="{284C7A83-8C33-2144-878D-7A90B39699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00727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2" name="Text Placeholder 60">
            <a:extLst>
              <a:ext uri="{FF2B5EF4-FFF2-40B4-BE49-F238E27FC236}">
                <a16:creationId xmlns:a16="http://schemas.microsoft.com/office/drawing/2014/main" id="{51A56701-E87B-944D-B3D6-11FC1D83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80215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3" name="Text Placeholder 60">
            <a:extLst>
              <a:ext uri="{FF2B5EF4-FFF2-40B4-BE49-F238E27FC236}">
                <a16:creationId xmlns:a16="http://schemas.microsoft.com/office/drawing/2014/main" id="{5966274E-0F8E-154D-AB30-B5DAE5B96B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41751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4" name="Text Placeholder 60">
            <a:extLst>
              <a:ext uri="{FF2B5EF4-FFF2-40B4-BE49-F238E27FC236}">
                <a16:creationId xmlns:a16="http://schemas.microsoft.com/office/drawing/2014/main" id="{0320FFBB-4B37-2E48-9438-47B8F2E0E8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21238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5" name="Text Placeholder 60">
            <a:extLst>
              <a:ext uri="{FF2B5EF4-FFF2-40B4-BE49-F238E27FC236}">
                <a16:creationId xmlns:a16="http://schemas.microsoft.com/office/drawing/2014/main" id="{4463E577-630A-C045-9F05-39A3623EC1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00727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6" name="Text Placeholder 60">
            <a:extLst>
              <a:ext uri="{FF2B5EF4-FFF2-40B4-BE49-F238E27FC236}">
                <a16:creationId xmlns:a16="http://schemas.microsoft.com/office/drawing/2014/main" id="{087256DE-CA67-FD4E-B4BE-33248E5F062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80215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7" name="Text Placeholder 60">
            <a:extLst>
              <a:ext uri="{FF2B5EF4-FFF2-40B4-BE49-F238E27FC236}">
                <a16:creationId xmlns:a16="http://schemas.microsoft.com/office/drawing/2014/main" id="{47F661B1-1B67-D64F-976F-CAF469BB3E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41751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8" name="Text Placeholder 60">
            <a:extLst>
              <a:ext uri="{FF2B5EF4-FFF2-40B4-BE49-F238E27FC236}">
                <a16:creationId xmlns:a16="http://schemas.microsoft.com/office/drawing/2014/main" id="{3DF7F71B-07D6-3947-99D9-9A6E1001016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21238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9" name="Text Placeholder 60">
            <a:extLst>
              <a:ext uri="{FF2B5EF4-FFF2-40B4-BE49-F238E27FC236}">
                <a16:creationId xmlns:a16="http://schemas.microsoft.com/office/drawing/2014/main" id="{5C122195-2E68-4547-848C-E8F43965FD7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00727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00" name="Text Placeholder 60">
            <a:extLst>
              <a:ext uri="{FF2B5EF4-FFF2-40B4-BE49-F238E27FC236}">
                <a16:creationId xmlns:a16="http://schemas.microsoft.com/office/drawing/2014/main" id="{7A2DC6B7-B26C-1F4D-B051-004CD52BAD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80215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55454E-433E-7640-9BB0-973B6FC87F0F}"/>
              </a:ext>
            </a:extLst>
          </p:cNvPr>
          <p:cNvCxnSpPr>
            <a:cxnSpLocks/>
          </p:cNvCxnSpPr>
          <p:nvPr/>
        </p:nvCxnSpPr>
        <p:spPr>
          <a:xfrm>
            <a:off x="3842536" y="2003461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BDE08A-AE45-7240-BF40-610D8B77810F}"/>
              </a:ext>
            </a:extLst>
          </p:cNvPr>
          <p:cNvCxnSpPr>
            <a:cxnSpLocks/>
          </p:cNvCxnSpPr>
          <p:nvPr/>
        </p:nvCxnSpPr>
        <p:spPr>
          <a:xfrm>
            <a:off x="3842536" y="277145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16458A-8540-8D4E-B18E-F00C5DB7AD93}"/>
              </a:ext>
            </a:extLst>
          </p:cNvPr>
          <p:cNvCxnSpPr>
            <a:cxnSpLocks/>
          </p:cNvCxnSpPr>
          <p:nvPr/>
        </p:nvCxnSpPr>
        <p:spPr>
          <a:xfrm>
            <a:off x="3842536" y="3539447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162791-1880-3341-98F8-74093C9F42D6}"/>
              </a:ext>
            </a:extLst>
          </p:cNvPr>
          <p:cNvCxnSpPr>
            <a:cxnSpLocks/>
          </p:cNvCxnSpPr>
          <p:nvPr/>
        </p:nvCxnSpPr>
        <p:spPr>
          <a:xfrm>
            <a:off x="3842536" y="4307440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2387FC-65B1-D04E-A5D3-2107F4B743B9}"/>
              </a:ext>
            </a:extLst>
          </p:cNvPr>
          <p:cNvCxnSpPr>
            <a:cxnSpLocks/>
          </p:cNvCxnSpPr>
          <p:nvPr/>
        </p:nvCxnSpPr>
        <p:spPr>
          <a:xfrm>
            <a:off x="3842536" y="507543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9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2001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31801" y="1008000"/>
            <a:ext cx="1133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448" lvl="0" indent="-304724" algn="l" rtl="0">
              <a:lnSpc>
                <a:spcPct val="90000"/>
              </a:lnSpc>
              <a:spcBef>
                <a:spcPts val="1066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marL="1218895" lvl="1" indent="-30472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/>
            </a:lvl2pPr>
            <a:lvl3pPr marL="1828343" lvl="2" indent="-30472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3pPr>
            <a:lvl4pPr marL="2437790" lvl="3" indent="-30472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4pPr>
            <a:lvl5pPr marL="3047238" lvl="4" indent="-30472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/>
            </a:lvl5pPr>
            <a:lvl6pPr marL="3656686" lvl="5" indent="-42322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6133" lvl="6" indent="-42322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5581" lvl="7" indent="-42322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5028" lvl="8" indent="-423228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432001" y="6439820"/>
            <a:ext cx="56640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759999" y="6371351"/>
            <a:ext cx="432001" cy="43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464262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B34EDC-C246-554D-89DE-700D7A3CD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7" name="Text Placeholder 57">
            <a:extLst>
              <a:ext uri="{FF2B5EF4-FFF2-40B4-BE49-F238E27FC236}">
                <a16:creationId xmlns:a16="http://schemas.microsoft.com/office/drawing/2014/main" id="{29857589-6B20-BE4B-B0B1-95B9E693BA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107613413"/>
      </p:ext>
    </p:extLst>
  </p:cSld>
  <p:clrMapOvr>
    <a:masterClrMapping/>
  </p:clrMapOvr>
  <p:hf hdr="0" dt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4 Icon Layou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514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B1A78-1743-9F47-9C84-CB37B3C0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2275726" cy="2810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14BE9F4A-6739-F744-A75D-10B489B49B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2275849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50"/>
            <a:ext cx="2275727" cy="307803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0213993-1DC0-F84E-AC3B-FDB5AE8E8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40416" y="2558425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F3D2714-B09C-B343-8A21-49C22C819A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3225" y="2558425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38F3044-4463-E741-8AB1-25230A0BAB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93225" y="5394092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626EBB1-595F-4E48-8872-72005D6D43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0690" y="5394092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361D2D-C20B-EB4A-A2D0-42DD4A8301C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740415" y="656216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92C92BB5-6E73-BC41-8896-70A48DC2E19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80895" y="656216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6E7DB0A-70FC-DC4B-BC74-7CD89BAC80D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740415" y="3517750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13C4F1E5-10A6-1241-BF84-DA7D535AE7E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580895" y="3517750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</p:spTree>
    <p:extLst>
      <p:ext uri="{BB962C8B-B14F-4D97-AF65-F5344CB8AC3E}">
        <p14:creationId xmlns:p14="http://schemas.microsoft.com/office/powerpoint/2010/main" val="406509391"/>
      </p:ext>
    </p:extLst>
  </p:cSld>
  <p:clrMapOvr>
    <a:masterClrMapping/>
  </p:clrMapOvr>
  <p:hf hdr="0" dt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/Header Altr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A4934A9-BDF3-3248-BFDB-0571A9CE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62" y="618597"/>
            <a:ext cx="11574537" cy="408927"/>
          </a:xfr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27E1D7-2D3B-434B-BAD9-88608EE9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0484" y="6576207"/>
            <a:ext cx="395560" cy="213276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900"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57994"/>
      </p:ext>
    </p:extLst>
  </p:cSld>
  <p:clrMapOvr>
    <a:masterClrMapping/>
  </p:clrMapOvr>
  <p:hf hdr="0" dt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01E37A0-70AA-D848-AB2D-6A28A2837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ABD51D-894D-544C-B7DD-8BE9E145D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542637F-F685-BC43-8125-94FB9084AD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3BBD54-FD2A-DC49-B88D-D4A899116E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AD8D1B-3F60-EC44-A487-7E5D890DA5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2684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Capture Mock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A30F73-CBF7-7903-B256-62052B626B6A}"/>
              </a:ext>
            </a:extLst>
          </p:cNvPr>
          <p:cNvSpPr/>
          <p:nvPr userDrawn="1"/>
        </p:nvSpPr>
        <p:spPr>
          <a:xfrm>
            <a:off x="1" y="4553586"/>
            <a:ext cx="12192000" cy="2304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68065E5-234F-8014-1F04-0F0ED431AE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2678" y="1619105"/>
            <a:ext cx="5493322" cy="4307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80"/>
              </a:lnSpc>
              <a:spcBef>
                <a:spcPts val="600"/>
              </a:spcBef>
              <a:buNone/>
              <a:defRPr sz="1400" b="0" i="0">
                <a:solidFill>
                  <a:schemeClr val="tx2">
                    <a:alpha val="9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Paragraph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E4C7A45-BDF1-028A-3E49-1BC58CAA11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028" y="688965"/>
            <a:ext cx="6409925" cy="3145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7" name="Picture 16" descr="A computer monitor with a black screen&#10;&#10;Description automatically generated">
            <a:extLst>
              <a:ext uri="{FF2B5EF4-FFF2-40B4-BE49-F238E27FC236}">
                <a16:creationId xmlns:a16="http://schemas.microsoft.com/office/drawing/2014/main" id="{CE1D7DE7-C5AF-F9DB-6D95-40FC33942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5026" y="1479956"/>
            <a:ext cx="6216095" cy="4598837"/>
          </a:xfrm>
          <a:prstGeom prst="rect">
            <a:avLst/>
          </a:prstGeom>
        </p:spPr>
      </p:pic>
      <p:sp>
        <p:nvSpPr>
          <p:cNvPr id="18" name="Picture Placeholder 21">
            <a:extLst>
              <a:ext uri="{FF2B5EF4-FFF2-40B4-BE49-F238E27FC236}">
                <a16:creationId xmlns:a16="http://schemas.microsoft.com/office/drawing/2014/main" id="{78F6C79B-C6D4-F08D-9DFD-46BFBAC458C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73761" y="1779923"/>
            <a:ext cx="4390444" cy="2473696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2ECC98E2-70E9-A3B4-5FD0-CE84816F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391" y="1144726"/>
            <a:ext cx="6407562" cy="350631"/>
          </a:xfrm>
        </p:spPr>
        <p:txBody>
          <a:bodyPr/>
          <a:lstStyle>
            <a:lvl1pPr marL="0" indent="0">
              <a:lnSpc>
                <a:spcPts val="1880"/>
              </a:lnSpc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E8A4B2E4-F916-0FBE-DF94-D1534F301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555" y="6175847"/>
            <a:ext cx="720446" cy="229234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C79B80F6-BD5E-C205-AA0F-E5A292A75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9693" y="6150740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CC3BAA-A467-197C-D6FE-ADB4BBBCF4E9}"/>
              </a:ext>
            </a:extLst>
          </p:cNvPr>
          <p:cNvCxnSpPr/>
          <p:nvPr userDrawn="1"/>
        </p:nvCxnSpPr>
        <p:spPr>
          <a:xfrm flipH="1">
            <a:off x="1498385" y="6163293"/>
            <a:ext cx="89115" cy="190840"/>
          </a:xfrm>
          <a:prstGeom prst="line">
            <a:avLst/>
          </a:prstGeom>
          <a:ln>
            <a:solidFill>
              <a:srgbClr val="3D3C3C">
                <a:alpha val="2979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1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B3052F1-2466-F9E4-F5B4-7D1F01209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391" y="1144726"/>
            <a:ext cx="10968958" cy="350631"/>
          </a:xfrm>
        </p:spPr>
        <p:txBody>
          <a:bodyPr/>
          <a:lstStyle>
            <a:lvl1pPr marL="0" indent="0">
              <a:lnSpc>
                <a:spcPts val="1880"/>
              </a:lnSpc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ACA41D6-018D-2AE3-2981-5EF1AD911A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390" y="686681"/>
            <a:ext cx="10975031" cy="31340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011EE8D-6723-21BB-ECBA-304CBF983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555" y="6175847"/>
            <a:ext cx="720446" cy="22923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F8B828-E1BC-F053-6AEF-95990AAB4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9693" y="6150740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F42F05-399F-EA59-D2E3-5B805937358C}"/>
              </a:ext>
            </a:extLst>
          </p:cNvPr>
          <p:cNvCxnSpPr/>
          <p:nvPr userDrawn="1"/>
        </p:nvCxnSpPr>
        <p:spPr>
          <a:xfrm flipH="1">
            <a:off x="1498385" y="6163293"/>
            <a:ext cx="89115" cy="190840"/>
          </a:xfrm>
          <a:prstGeom prst="line">
            <a:avLst/>
          </a:prstGeom>
          <a:ln>
            <a:solidFill>
              <a:srgbClr val="3D3C3C">
                <a:alpha val="2979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02715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42BA6E0-7744-95E4-2D17-58111FFF7AC7}"/>
              </a:ext>
            </a:extLst>
          </p:cNvPr>
          <p:cNvSpPr txBox="1">
            <a:spLocks/>
          </p:cNvSpPr>
          <p:nvPr userDrawn="1"/>
        </p:nvSpPr>
        <p:spPr>
          <a:xfrm>
            <a:off x="-11509768" y="4501307"/>
            <a:ext cx="11734800" cy="1008789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8000"/>
              </a:lnSpc>
              <a:buNone/>
            </a:pPr>
            <a:r>
              <a:rPr lang="en-US" sz="6000" b="1">
                <a:solidFill>
                  <a:schemeClr val="tx1"/>
                </a:solidFill>
                <a:latin typeface="TWK Everett"/>
                <a:cs typeface="Poppins"/>
              </a:rPr>
              <a:t>Thank You</a:t>
            </a:r>
            <a:endParaRPr lang="en-US" sz="6000">
              <a:solidFill>
                <a:schemeClr val="tx1"/>
              </a:solidFill>
              <a:cs typeface="Calibri"/>
            </a:endParaRP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3123A78-3FDD-0583-E2AB-1250042FDB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604" y="4062002"/>
            <a:ext cx="5863849" cy="31340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D4DA4B0E-240B-15C7-4581-FE099CE609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604" y="4497768"/>
            <a:ext cx="5863849" cy="1008788"/>
          </a:xfr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B2F468F-A75C-31F8-CCF4-18D6C9BCB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604" y="738073"/>
            <a:ext cx="5863849" cy="318927"/>
          </a:xfrm>
        </p:spPr>
        <p:txBody>
          <a:bodyPr/>
          <a:lstStyle>
            <a:lvl1pPr marL="0" indent="0">
              <a:buNone/>
              <a:defRPr sz="1200" b="0">
                <a:solidFill>
                  <a:srgbClr val="E4F4F1"/>
                </a:soli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84653169-3866-537A-1E22-3BE6D88FB3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662555" y="6175847"/>
            <a:ext cx="720446" cy="229234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6984617-6FB8-69E3-0852-262BA221E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9693" y="6150740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F8EC79-7935-D923-1CFB-673CA72363CD}"/>
              </a:ext>
            </a:extLst>
          </p:cNvPr>
          <p:cNvCxnSpPr/>
          <p:nvPr userDrawn="1"/>
        </p:nvCxnSpPr>
        <p:spPr>
          <a:xfrm flipH="1">
            <a:off x="1498385" y="6163293"/>
            <a:ext cx="89115" cy="190840"/>
          </a:xfrm>
          <a:prstGeom prst="line">
            <a:avLst/>
          </a:prstGeom>
          <a:ln>
            <a:solidFill>
              <a:schemeClr val="bg1"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067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C3164D-587A-6E43-AB20-FA9EB07A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654D944-5428-C248-9FFF-6462C3CA98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00" y="6534316"/>
            <a:ext cx="1219200" cy="13405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fld id="{50D1B152-1FB2-44FB-AAB6-077AFF31ECC1}" type="datetime4">
              <a:rPr lang="en-US" smtClean="0"/>
              <a:t>January 4, 2022</a:t>
            </a:fld>
            <a:endParaRPr lang="en-US"/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2CE11D43-B819-CD4A-80D8-B1BDB8E676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500" y="1132840"/>
            <a:ext cx="5706000" cy="100543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860"/>
              </a:lnSpc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Section heading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2C13D9D5-ADCF-154D-9EF5-9BCCEB56FF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79976" y="1132840"/>
            <a:ext cx="5706000" cy="100543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860"/>
              </a:lnSpc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Section 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616E7-8CFA-844C-8C09-DCC721A91CA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0500" y="2254194"/>
            <a:ext cx="5705204" cy="3727505"/>
          </a:xfrm>
        </p:spPr>
        <p:txBody>
          <a:bodyPr lIns="0" tIns="0" rIns="0" bIns="0">
            <a:noAutofit/>
          </a:bodyPr>
          <a:lstStyle>
            <a:lvl1pPr marL="114300" marR="0" indent="-114300" algn="l" defTabSz="457029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 marL="12700" indent="0">
              <a:buFont typeface="Arial" panose="020B0604020202020204" pitchFamily="34" charset="0"/>
              <a:buNone/>
              <a:defRPr/>
            </a:lvl2pPr>
          </a:lstStyle>
          <a:p>
            <a:pPr lvl="1">
              <a:defRPr/>
            </a:pPr>
            <a:r>
              <a:rPr lang="en-US" sz="1400">
                <a:solidFill>
                  <a:schemeClr val="accent1"/>
                </a:solidFill>
                <a:cs typeface="Arial" panose="020B0604020202020204" pitchFamily="34" charset="0"/>
              </a:rPr>
              <a:t>Subheading </a:t>
            </a:r>
          </a:p>
          <a:p>
            <a:pPr lvl="1">
              <a:defRPr/>
            </a:pPr>
            <a:r>
              <a:rPr lang="en-US" sz="1400">
                <a:solidFill>
                  <a:schemeClr val="accent2"/>
                </a:solidFill>
                <a:cs typeface="Arial" panose="020B0604020202020204" pitchFamily="34" charset="0"/>
              </a:rPr>
              <a:t>Section</a:t>
            </a:r>
          </a:p>
          <a:p>
            <a:pPr marL="184150" lvl="1" indent="-171450">
              <a:buFont typeface="Arial" panose="020B0604020202020204" pitchFamily="34" charset="0"/>
              <a:buChar char="•"/>
              <a:defRPr/>
            </a:pPr>
            <a:r>
              <a:rPr lang="en-US" sz="1400">
                <a:cs typeface="Arial" panose="020B0604020202020204" pitchFamily="34" charset="0"/>
              </a:rPr>
              <a:t>Copy</a:t>
            </a:r>
            <a:endParaRPr lang="en-US" sz="1400" strike="sngStrike"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sz="1400">
                <a:solidFill>
                  <a:schemeClr val="accent2"/>
                </a:solidFill>
                <a:cs typeface="Arial" panose="020B0604020202020204" pitchFamily="34" charset="0"/>
              </a:rPr>
              <a:t>Section</a:t>
            </a:r>
          </a:p>
          <a:p>
            <a:pPr marL="114300" lvl="2" indent="-114300" defTabSz="457029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>
                <a:cs typeface="Arial" panose="020B0604020202020204" pitchFamily="34" charset="0"/>
              </a:rPr>
              <a:t>Copy</a:t>
            </a:r>
          </a:p>
          <a:p>
            <a:pPr marL="114300" lvl="2" indent="-114300" defTabSz="457029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>
                <a:cs typeface="Arial" panose="020B0604020202020204" pitchFamily="34" charset="0"/>
              </a:rPr>
              <a:t>Copy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F7FBF-014B-E04C-A65B-8B0FE60016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976" y="2254193"/>
            <a:ext cx="5706000" cy="3727506"/>
          </a:xfrm>
        </p:spPr>
        <p:txBody>
          <a:bodyPr lIns="0" tIns="0" rIns="0" bIns="0">
            <a:noAutofit/>
          </a:bodyPr>
          <a:lstStyle>
            <a:lvl1pPr marL="114300" indent="-114300" defTabSz="457029">
              <a:spcBef>
                <a:spcPts val="300"/>
              </a:spcBef>
              <a:buFont typeface="Arial" panose="020B0604020202020204" pitchFamily="34" charset="0"/>
              <a:buChar char="•"/>
              <a:defRPr sz="1600"/>
            </a:lvl1pPr>
            <a:lvl2pPr marL="12700" marR="0" indent="0" algn="l" defTabSz="4570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1">
              <a:defRPr/>
            </a:pPr>
            <a:r>
              <a:rPr lang="en-US" sz="1400">
                <a:solidFill>
                  <a:schemeClr val="accent1"/>
                </a:solidFill>
                <a:cs typeface="Arial" panose="020B0604020202020204" pitchFamily="34" charset="0"/>
              </a:rPr>
              <a:t>Subheading </a:t>
            </a:r>
          </a:p>
          <a:p>
            <a:pPr lvl="1">
              <a:defRPr/>
            </a:pPr>
            <a:r>
              <a:rPr lang="en-US" sz="1400">
                <a:solidFill>
                  <a:schemeClr val="accent2"/>
                </a:solidFill>
                <a:cs typeface="Arial" panose="020B0604020202020204" pitchFamily="34" charset="0"/>
              </a:rPr>
              <a:t>Section</a:t>
            </a:r>
          </a:p>
          <a:p>
            <a:pPr marL="184150" lvl="1" indent="-171450">
              <a:buFont typeface="Arial" panose="020B0604020202020204" pitchFamily="34" charset="0"/>
              <a:buChar char="•"/>
              <a:defRPr/>
            </a:pPr>
            <a:r>
              <a:rPr lang="en-US" sz="1400">
                <a:cs typeface="Arial" panose="020B0604020202020204" pitchFamily="34" charset="0"/>
              </a:rPr>
              <a:t>Copy</a:t>
            </a:r>
            <a:endParaRPr lang="en-US" sz="1400" strike="sngStrike"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sz="1400">
                <a:solidFill>
                  <a:schemeClr val="accent2"/>
                </a:solidFill>
                <a:cs typeface="Arial" panose="020B0604020202020204" pitchFamily="34" charset="0"/>
              </a:rPr>
              <a:t>Section</a:t>
            </a:r>
          </a:p>
          <a:p>
            <a:pPr marL="114300" lvl="2" indent="-114300" defTabSz="457029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>
                <a:cs typeface="Arial" panose="020B0604020202020204" pitchFamily="34" charset="0"/>
              </a:rPr>
              <a:t>Copy</a:t>
            </a:r>
          </a:p>
          <a:p>
            <a:pPr marL="114300" lvl="2" indent="-114300" defTabSz="457029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>
                <a:cs typeface="Arial" panose="020B0604020202020204" pitchFamily="34" charset="0"/>
              </a:rPr>
              <a:t>Copy</a:t>
            </a:r>
            <a:endParaRPr lang="en-US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847F78A1-6877-714D-9F10-86EC3F69B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3AD99D76-E1AF-2A4D-A66F-44924611D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89104070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2976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  <p15:guide id="5" pos="2568">
          <p15:clr>
            <a:srgbClr val="FBAE40"/>
          </p15:clr>
        </p15:guide>
        <p15:guide id="6" pos="5424">
          <p15:clr>
            <a:srgbClr val="FBAE40"/>
          </p15:clr>
        </p15:guide>
        <p15:guide id="7" pos="5808">
          <p15:clr>
            <a:srgbClr val="FBAE40"/>
          </p15:clr>
        </p15:guide>
        <p15:guide id="8" orient="horz" pos="1416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108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w/ 2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/>
        </p:nvSpPr>
        <p:spPr>
          <a:xfrm>
            <a:off x="1" y="4417888"/>
            <a:ext cx="3033837" cy="24401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B7877B38-370E-BC45-B7F3-5E736D4F06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51688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B504552-3A6B-AF4D-B3D7-B1A3EBF1AE6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639301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1688" y="1207803"/>
            <a:ext cx="4839913" cy="12579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2730047-8768-F740-B0B1-5A50B9815B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" y="0"/>
            <a:ext cx="3033837" cy="4417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70423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524546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rgbClr val="FF4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04334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A051F55-DD70-AD45-9776-3723F17DB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1864E-4A1D-E640-AA2F-C5487E5EB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D029C-7A8D-C547-9427-8AD9CAEC5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3680" y="342900"/>
            <a:ext cx="1382177" cy="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93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89672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635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71391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D0E3-FB80-A24A-A68A-591D83BA59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</p:spTree>
    <p:extLst>
      <p:ext uri="{BB962C8B-B14F-4D97-AF65-F5344CB8AC3E}">
        <p14:creationId xmlns:p14="http://schemas.microsoft.com/office/powerpoint/2010/main" val="2252593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D0E3-FB80-A24A-A68A-591D83BA59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</p:spTree>
    <p:extLst>
      <p:ext uri="{BB962C8B-B14F-4D97-AF65-F5344CB8AC3E}">
        <p14:creationId xmlns:p14="http://schemas.microsoft.com/office/powerpoint/2010/main" val="2782504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94950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8E2E725-27A3-A34B-A6E6-98D48C01FA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11F572-F513-CA40-988E-80E733CA3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3680" y="342900"/>
            <a:ext cx="1382177" cy="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96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Content w/ Imag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green, plant, forest&#10;&#10;Description automatically generated">
            <a:extLst>
              <a:ext uri="{FF2B5EF4-FFF2-40B4-BE49-F238E27FC236}">
                <a16:creationId xmlns:a16="http://schemas.microsoft.com/office/drawing/2014/main" id="{05092E0D-91F9-044F-ADEA-0E7E3BFF4A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59677"/>
            <a:ext cx="12192000" cy="199832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859676"/>
            <a:ext cx="12192000" cy="199832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B791-B52E-B647-9953-35B54975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D4A710C-E1C9-864E-BAD7-9954C09A7AC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58DF850-89B0-8747-A109-F95F0B61FC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1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2897157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18EAD8C-DCAF-2C41-949E-3F6CAC7F6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897158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5337114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1C0A785-6469-934B-BB87-BB1D1932C36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37115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7777071" y="1873815"/>
            <a:ext cx="161570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7DB7BF4-FF8A-BF44-8D37-E6B846C7D0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777072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70355F-590F-824F-B52B-EDC3713752F5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10217027" y="1873815"/>
            <a:ext cx="1620994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DFC733C-9782-2A43-9899-1F6D9DA1823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17028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/>
        </p:nvCxnSpPr>
        <p:spPr>
          <a:xfrm>
            <a:off x="24555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/>
        </p:nvCxnSpPr>
        <p:spPr>
          <a:xfrm>
            <a:off x="490077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C920AC-1652-5647-9710-EFF08A1DA02A}"/>
              </a:ext>
            </a:extLst>
          </p:cNvPr>
          <p:cNvCxnSpPr>
            <a:cxnSpLocks/>
          </p:cNvCxnSpPr>
          <p:nvPr/>
        </p:nvCxnSpPr>
        <p:spPr>
          <a:xfrm>
            <a:off x="73460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/>
        </p:nvCxnSpPr>
        <p:spPr>
          <a:xfrm>
            <a:off x="9791272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78DF2D7-2DF2-744F-884C-2538EE71EF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55303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34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75244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01398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64244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C9C7A7A-3C96-7149-AC61-D61B519D6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75894-8571-2441-8E22-4C6C0D9FD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373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75894-8571-2441-8E22-4C6C0D9FD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A8E9CF1-CA51-BE4E-B6E5-6852DD5DE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7924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99416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98ECEF-1C03-9345-9A2A-7C30D07CC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668" y="342900"/>
            <a:ext cx="1381538" cy="43958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10F02-DA94-E148-87C5-68309F33F597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59504"/>
          <a:stretch/>
        </p:blipFill>
        <p:spPr>
          <a:xfrm>
            <a:off x="7223861" y="0"/>
            <a:ext cx="496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25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ED639A98-B7D1-7749-A783-475FFFBB4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1715" r="-11389"/>
          <a:stretch/>
        </p:blipFill>
        <p:spPr>
          <a:xfrm>
            <a:off x="7642822" y="0"/>
            <a:ext cx="605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0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85238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08538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Quot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plant, forest&#10;&#10;Description automatically generated">
            <a:extLst>
              <a:ext uri="{FF2B5EF4-FFF2-40B4-BE49-F238E27FC236}">
                <a16:creationId xmlns:a16="http://schemas.microsoft.com/office/drawing/2014/main" id="{5811583E-04AD-B44F-8CCB-3515BA353C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439" y="4859677"/>
            <a:ext cx="12192000" cy="1998324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B791-B52E-B647-9953-35B54975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D4A710C-E1C9-864E-BAD7-9954C09A7AC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58DF850-89B0-8747-A109-F95F0B61FC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1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2897158" y="1873815"/>
            <a:ext cx="1610413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18EAD8C-DCAF-2C41-949E-3F6CAC7F6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897158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5337114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1C0A785-6469-934B-BB87-BB1D1932C36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37115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7777072" y="1873815"/>
            <a:ext cx="1573829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7DB7BF4-FF8A-BF44-8D37-E6B846C7D0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777072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70355F-590F-824F-B52B-EDC3713752F5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10217027" y="1873815"/>
            <a:ext cx="1573828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DFC733C-9782-2A43-9899-1F6D9DA1823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17028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/>
        </p:nvCxnSpPr>
        <p:spPr>
          <a:xfrm>
            <a:off x="24555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/>
        </p:nvCxnSpPr>
        <p:spPr>
          <a:xfrm>
            <a:off x="490077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C920AC-1652-5647-9710-EFF08A1DA02A}"/>
              </a:ext>
            </a:extLst>
          </p:cNvPr>
          <p:cNvCxnSpPr>
            <a:cxnSpLocks/>
          </p:cNvCxnSpPr>
          <p:nvPr/>
        </p:nvCxnSpPr>
        <p:spPr>
          <a:xfrm>
            <a:off x="73460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/>
        </p:nvCxnSpPr>
        <p:spPr>
          <a:xfrm>
            <a:off x="9791272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6243B0E-A2D7-FB4B-AAF7-660CB92D7F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45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1F34EF-A56D-0248-9D89-B8554710D2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71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1F34EF-A56D-0248-9D89-B8554710D2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53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290440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8309BA-99AB-D042-9BA5-FC2F85D9A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765703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9490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310969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219842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CC754FC-6B1F-0448-97FB-2208D732A0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330102-06AC-B845-BAE2-176412377C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BAC55-8C3C-4599-8C59-20D13886590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1581BA-ADBF-4A98-9C93-3741A86164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86596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Blue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D5053D-7ADF-5D49-BBEB-9C125E5059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11FB87-C14F-164F-AA85-F14D4AA343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8EF94-EB7B-AA48-95A2-30B1DAB6AC2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19885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B874B7-E306-D146-93DB-034442038E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19885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FF462D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07738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Imag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 AND SEND TO BACK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08B01B-46BA-0247-B48A-299071CE2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79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2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726131" y="963203"/>
            <a:ext cx="5174679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B7877B38-370E-BC45-B7F3-5E736D4F06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17322" y="4636803"/>
            <a:ext cx="4717479" cy="125799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6131" y="4636803"/>
            <a:ext cx="4839913" cy="12579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0BDD4-07C2-254D-818A-85438874AF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017322" y="963203"/>
            <a:ext cx="5174679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</p:spTree>
    <p:extLst>
      <p:ext uri="{BB962C8B-B14F-4D97-AF65-F5344CB8AC3E}">
        <p14:creationId xmlns:p14="http://schemas.microsoft.com/office/powerpoint/2010/main" val="855139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BB170-C560-6D47-BE04-7215B1F1BEDE}"/>
              </a:ext>
            </a:extLst>
          </p:cNvPr>
          <p:cNvPicPr>
            <a:picLocks/>
          </p:cNvPicPr>
          <p:nvPr userDrawn="1"/>
        </p:nvPicPr>
        <p:blipFill>
          <a:blip r:embed="rId3"/>
          <a:srcRect l="30404" r="3040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67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ing Green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4953F-417F-F54A-B77A-F170D3767D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8B3CD2-0136-6B44-829E-D592EEC85708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22573"/>
          <a:stretch/>
        </p:blipFill>
        <p:spPr>
          <a:xfrm>
            <a:off x="7442522" y="0"/>
            <a:ext cx="4749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36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D3065-88F5-A848-BBAC-69B6628BB50F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-6015" r="47268"/>
          <a:stretch/>
        </p:blipFill>
        <p:spPr>
          <a:xfrm>
            <a:off x="8599989" y="0"/>
            <a:ext cx="3603585" cy="6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5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02DA3-C165-49D0-AFF1-BE1A3104A85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5A5D-83DB-7E4E-97E4-4AA2342CA2EC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53873"/>
          <a:stretch/>
        </p:blipFill>
        <p:spPr>
          <a:xfrm>
            <a:off x="8993529" y="0"/>
            <a:ext cx="3198472" cy="6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69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B0E97-A173-E943-9624-F2C485803C51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22360"/>
          <a:stretch/>
        </p:blipFill>
        <p:spPr>
          <a:xfrm>
            <a:off x="7442194" y="0"/>
            <a:ext cx="4762506" cy="6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8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pring Green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C6D0812-73BC-344B-BD4C-D65D4D3D8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92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kye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C6D0812-73BC-344B-BD4C-D65D4D3D8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3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2E15C3-C2A6-DC48-80F6-132467E90B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49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51100-00A3-BB45-901F-81B0F8E8E0E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849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6B62E10-C52F-FD49-B291-720A2576A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451C69-4432-45D6-BB5C-72DFA0297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6531466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5CDD57-D1A6-D140-B3A1-649C3BED6A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B6D032-5AFE-C842-B1D6-D212C39ED6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72CD8C4-0A34-E143-B218-38214025F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337892B-8722-4084-BE4B-618522AA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97943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EB9F49-EEFB-174B-A4D2-63CE4B73D3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06B28-53C4-C149-A5FD-DC39EC1569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8F8A693-D9D2-D042-8649-15F2C0B50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63CC257-99FA-4AE1-ADB7-A1565E4ED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94678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hort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50A8DD-F0D4-DB4F-ABE0-BE2EBBFE23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2" y="349520"/>
            <a:ext cx="1381538" cy="43958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5405718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Headline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2FC2A8-09CC-E242-9D31-26BF8F5C6F96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2792506" cy="3429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7CE318-91DB-6C4F-8D09-77975CFC2636}"/>
              </a:ext>
            </a:extLst>
          </p:cNvPr>
          <p:cNvCxnSpPr/>
          <p:nvPr/>
        </p:nvCxnSpPr>
        <p:spPr>
          <a:xfrm flipV="1">
            <a:off x="7492253" y="0"/>
            <a:ext cx="2792506" cy="3429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918193-6E2F-AC4F-9E5B-EB7FDB0128D0}"/>
              </a:ext>
            </a:extLst>
          </p:cNvPr>
          <p:cNvCxnSpPr/>
          <p:nvPr/>
        </p:nvCxnSpPr>
        <p:spPr>
          <a:xfrm flipV="1">
            <a:off x="8890747" y="0"/>
            <a:ext cx="2792506" cy="3429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5E69BA-657F-EA46-B4CB-8CAE0505D547}"/>
              </a:ext>
            </a:extLst>
          </p:cNvPr>
          <p:cNvCxnSpPr/>
          <p:nvPr/>
        </p:nvCxnSpPr>
        <p:spPr>
          <a:xfrm flipV="1">
            <a:off x="10275794" y="0"/>
            <a:ext cx="2792506" cy="3429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32CAEA-F47F-8043-9AC4-78885E364840}"/>
              </a:ext>
            </a:extLst>
          </p:cNvPr>
          <p:cNvCxnSpPr/>
          <p:nvPr/>
        </p:nvCxnSpPr>
        <p:spPr>
          <a:xfrm flipV="1">
            <a:off x="11674288" y="0"/>
            <a:ext cx="2792506" cy="3429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ED7892-EB65-BB42-85BB-ED42C0F71A0E}"/>
              </a:ext>
            </a:extLst>
          </p:cNvPr>
          <p:cNvCxnSpPr>
            <a:cxnSpLocks/>
          </p:cNvCxnSpPr>
          <p:nvPr/>
        </p:nvCxnSpPr>
        <p:spPr>
          <a:xfrm>
            <a:off x="6795247" y="3429000"/>
            <a:ext cx="2091018" cy="3429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6832B9-6C81-3D4C-912D-86B601F07B3C}"/>
              </a:ext>
            </a:extLst>
          </p:cNvPr>
          <p:cNvCxnSpPr>
            <a:cxnSpLocks/>
          </p:cNvCxnSpPr>
          <p:nvPr/>
        </p:nvCxnSpPr>
        <p:spPr>
          <a:xfrm>
            <a:off x="8193742" y="3429000"/>
            <a:ext cx="2091018" cy="3429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A5EA19-75D2-5741-9C1F-2D402441F421}"/>
              </a:ext>
            </a:extLst>
          </p:cNvPr>
          <p:cNvCxnSpPr>
            <a:cxnSpLocks/>
          </p:cNvCxnSpPr>
          <p:nvPr/>
        </p:nvCxnSpPr>
        <p:spPr>
          <a:xfrm>
            <a:off x="9578789" y="3429000"/>
            <a:ext cx="2091018" cy="3429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6DC562-649D-D342-AA59-C125385DBFA4}"/>
              </a:ext>
            </a:extLst>
          </p:cNvPr>
          <p:cNvCxnSpPr>
            <a:cxnSpLocks/>
          </p:cNvCxnSpPr>
          <p:nvPr/>
        </p:nvCxnSpPr>
        <p:spPr>
          <a:xfrm>
            <a:off x="10963836" y="3429000"/>
            <a:ext cx="2091018" cy="342900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E4F3BF-E64C-DE4E-BE8B-27D81479733D}"/>
              </a:ext>
            </a:extLst>
          </p:cNvPr>
          <p:cNvCxnSpPr/>
          <p:nvPr/>
        </p:nvCxnSpPr>
        <p:spPr>
          <a:xfrm>
            <a:off x="74922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906208-EAA3-4B4D-97D3-F1A6E4983E71}"/>
              </a:ext>
            </a:extLst>
          </p:cNvPr>
          <p:cNvCxnSpPr/>
          <p:nvPr/>
        </p:nvCxnSpPr>
        <p:spPr>
          <a:xfrm>
            <a:off x="8890747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0AB345-1B54-9B43-82E0-C01920D2D28B}"/>
              </a:ext>
            </a:extLst>
          </p:cNvPr>
          <p:cNvCxnSpPr/>
          <p:nvPr/>
        </p:nvCxnSpPr>
        <p:spPr>
          <a:xfrm>
            <a:off x="10275794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958278-A941-AF48-B383-8FD71B88EDEB}"/>
              </a:ext>
            </a:extLst>
          </p:cNvPr>
          <p:cNvCxnSpPr/>
          <p:nvPr/>
        </p:nvCxnSpPr>
        <p:spPr>
          <a:xfrm>
            <a:off x="11674288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989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Statement - Half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ree, outdoor, forest, plant&#10;&#10;Description automatically generated">
            <a:extLst>
              <a:ext uri="{FF2B5EF4-FFF2-40B4-BE49-F238E27FC236}">
                <a16:creationId xmlns:a16="http://schemas.microsoft.com/office/drawing/2014/main" id="{73AE74AE-DCAD-BB41-BA5E-A666792EB8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3699" y="0"/>
            <a:ext cx="4558302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34288" y="0"/>
            <a:ext cx="4557712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B1A78-1743-9F47-9C84-CB37B3C0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2275726" cy="2810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14BE9F4A-6739-F744-A75D-10B489B49B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1" y="776289"/>
            <a:ext cx="2275849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3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1339850"/>
            <a:ext cx="6569217" cy="35609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294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0"/>
            <a:ext cx="45577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D2F460-B831-3F4D-B439-F9CC8036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0B31AA-5271-7F45-90C7-D043A4201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2DD52D0F-13FB-4843-AAA6-1D8F14BAD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22A43-CEC1-A447-AA6A-E343DCB221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0813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-12192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 AND SEND TO BACK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1667CA7-79BC-5E48-BDE0-776E99AFF1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5069782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39BBFD-7D67-0149-BBF4-BC38D780C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0742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Cloud - Vital K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53318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7580" b="47410"/>
          <a:stretch/>
        </p:blipFill>
        <p:spPr>
          <a:xfrm>
            <a:off x="7643813" y="354709"/>
            <a:ext cx="2264275" cy="3074291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04EC2BF-DBF8-A04A-8C6C-BD9B3C631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D3F953-AAA5-7545-AE20-48383DE9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7DB1B-FE1E-E448-9143-FC5C6346E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44" t="37307"/>
          <a:stretch/>
        </p:blipFill>
        <p:spPr>
          <a:xfrm>
            <a:off x="9507255" y="2704605"/>
            <a:ext cx="2464580" cy="36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046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ing Green - Vital 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728" b="44362"/>
          <a:stretch/>
        </p:blipFill>
        <p:spPr>
          <a:xfrm>
            <a:off x="7648461" y="354710"/>
            <a:ext cx="2251002" cy="32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57CC1-5343-204C-A4BE-4F94CF2C7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47" t="42760"/>
          <a:stretch/>
        </p:blipFill>
        <p:spPr>
          <a:xfrm>
            <a:off x="9652958" y="3033687"/>
            <a:ext cx="2310441" cy="3335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61CB1-90B9-AC42-9FFF-57092875E2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3097A11-4D17-2E43-A878-096101EDF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057" y="15167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C77D9-FE3E-294B-A9F4-0AAD8E3DB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7727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uce - Vital K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C84-DA1E-1F44-94A6-435D1A42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139" t="44975"/>
          <a:stretch/>
        </p:blipFill>
        <p:spPr>
          <a:xfrm>
            <a:off x="9515690" y="3161495"/>
            <a:ext cx="2456145" cy="321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13B77-D11D-9F4C-B80E-BB2CEC44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95" b="46156"/>
          <a:stretch/>
        </p:blipFill>
        <p:spPr>
          <a:xfrm>
            <a:off x="7643813" y="354710"/>
            <a:ext cx="2242059" cy="3147616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564E7A-E2E5-C241-97C5-7C62AB903F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4556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253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Warm Red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395F-3F20-C24B-919A-8D414FBD26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564E7A-E2E5-C241-97C5-7C62AB903F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1736" y="287072"/>
            <a:ext cx="5424477" cy="49319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2671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6600" y="1714500"/>
            <a:ext cx="8343900" cy="2552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986748"/>
            <a:ext cx="2933698" cy="3286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00" y="1714499"/>
            <a:ext cx="2590800" cy="2552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481D5449-74DE-A94F-B85E-ABC3AC96D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B41FB8-9A6B-504A-99EB-068E8A2D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34D7E2-E0D9-6E49-AB65-D1B044884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006231EF-8E10-424C-A594-67CA70BB17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45170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28600" y="1321724"/>
            <a:ext cx="7011974" cy="469807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Add body text here—Lorem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9743382-E4AD-9A43-9E24-1AB8F81B7F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6B890-508D-894E-9ED0-A1866350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383610-D668-8544-B7D6-2F1AACA3E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3125"/>
            <a:ext cx="73910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A0CA2C9B-4F75-0446-9529-6658799FB9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7391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298335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040" y="1877234"/>
            <a:ext cx="8919959" cy="351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7793"/>
            <a:ext cx="8915400" cy="2690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5C7BB17-3FA7-9C41-B0D9-7038E333EB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83831B-2B67-404C-B3E8-D5CB1319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062FC2-ABE4-C34F-8AFD-7A1011E7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289E4EDC-BD74-4448-ADE2-7D000BA8CB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510638115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01E37A0-70AA-D848-AB2D-6A28A2837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ABD51D-894D-544C-B7DD-8BE9E145D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542637F-F685-BC43-8125-94FB9084AD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3BBD54-FD2A-DC49-B88D-D4A899116E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AD8D1B-3F60-EC44-A487-7E5D890DA5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90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Statemen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A680074-BFAE-7D40-827B-716167C5AF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1339850"/>
            <a:ext cx="6569217" cy="35609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</p:spTree>
    <p:extLst>
      <p:ext uri="{BB962C8B-B14F-4D97-AF65-F5344CB8AC3E}">
        <p14:creationId xmlns:p14="http://schemas.microsoft.com/office/powerpoint/2010/main" val="94184025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A0DBACC-5B54-7647-BCA1-0D1C48AB2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3C8B34-2353-FD4D-9E71-B8BBEDA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C24D1B-EF41-5446-89DF-2CEC95D00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72078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52D4BB9-D82E-9642-B6B5-59FB16BBD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0C743D-E04D-CF43-AEE0-4638973879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6134537-B4C0-FC49-AA11-C6E48C51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042315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042315"/>
                </a:solidFill>
              </a:defRPr>
            </a:lvl2pPr>
            <a:lvl3pPr>
              <a:buFontTx/>
              <a:buNone/>
              <a:defRPr sz="1600">
                <a:solidFill>
                  <a:srgbClr val="042315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042315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561BC4-A245-EC44-997D-0CF1D47400E4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72078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>
                <a:solidFill>
                  <a:srgbClr val="042315"/>
                </a:solidFill>
              </a:rPr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DA45B32F-A542-7546-9A2C-E0AC157A7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775555896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B0EC0C-0931-6540-B074-F78FEAD8B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A0609-1D06-D04F-8D52-4E39B9285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36F16E-3725-F848-BDDF-7907B81F7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96C633BB-2E79-974A-87F1-594562487D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3B21BD-65B1-BA47-A141-F8C12A42C7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F5560B-4933-DB43-8C17-077668E24EF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9DDB47-8C4C-AE40-A5FE-E79C065FC7BB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C39711F2-9070-F843-A056-A93C6BB0D3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0718885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F1E9E86-B1DB-EA44-B5E3-77C99E774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7AC11C-34D5-1245-961A-397EAB59DF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9627F6-2087-4E45-BE52-0BCE13073F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90375F-B617-3A4D-9224-7C44FEE2387F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Add heading here</a:t>
            </a:r>
          </a:p>
        </p:txBody>
      </p:sp>
    </p:spTree>
    <p:extLst>
      <p:ext uri="{BB962C8B-B14F-4D97-AF65-F5344CB8AC3E}">
        <p14:creationId xmlns:p14="http://schemas.microsoft.com/office/powerpoint/2010/main" val="342457688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460F7-C4DF-1649-A79C-B0036650A8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4067939"/>
            <a:ext cx="4343164" cy="195186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F1E9E86-B1DB-EA44-B5E3-77C99E774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A058DD17-2E23-BC40-A026-8858F9BE56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79913-9831-2C46-96EF-35A1AAFB6AE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620000" y="876300"/>
            <a:ext cx="3048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A97B0-5987-F143-A781-7C143274D8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851418" y="5052128"/>
            <a:ext cx="1111981" cy="838200"/>
          </a:xfrm>
        </p:spPr>
        <p:txBody>
          <a:bodyPr/>
          <a:lstStyle>
            <a:lvl1pPr>
              <a:buClr>
                <a:schemeClr val="bg1"/>
              </a:buClr>
              <a:defRPr sz="1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BD8E0E-AB41-0A43-BD41-1C5E50C4C0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51418" y="4121544"/>
            <a:ext cx="1111981" cy="838200"/>
          </a:xfrm>
        </p:spPr>
        <p:txBody>
          <a:bodyPr/>
          <a:lstStyle>
            <a:lvl1pPr marL="0" indent="0">
              <a:buNone/>
              <a:defRPr sz="4800">
                <a:ln>
                  <a:solidFill>
                    <a:schemeClr val="bg1"/>
                  </a:solidFill>
                </a:ln>
                <a:noFill/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192552471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B9BDDA6-CF9D-284B-AE6B-08FD6D9B6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9F2814-2A42-8747-86C6-18C297A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2B6308-FC5C-7F40-92A6-CE736A7B7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35761AD7-5E66-4446-BAD2-3EC71AA2C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1D09163-64E4-724E-BD9C-63AEC08EB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81DA9B-DA3F-584E-A9F0-D45472FFF5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107E20-457F-884D-971B-B57AD13E53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7205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0179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1714500"/>
            <a:ext cx="2590801" cy="34671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714500"/>
            <a:ext cx="2590800" cy="34671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31731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0165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599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B3291A2-618A-D34A-9F60-34F932C2116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37743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4F239B-FC19-6A44-81DB-18C9D7976C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5522967"/>
            <a:ext cx="11743235" cy="496833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43259-7705-1443-9A6F-DBEC48437FE7}"/>
              </a:ext>
            </a:extLst>
          </p:cNvPr>
          <p:cNvCxnSpPr/>
          <p:nvPr userDrawn="1"/>
        </p:nvCxnSpPr>
        <p:spPr>
          <a:xfrm>
            <a:off x="6096000" y="1238081"/>
            <a:ext cx="0" cy="40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84925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2 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315983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599" y="2435703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8955" y="1315983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8954" y="2435703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548CB3D-9B84-574E-885C-FE1F744C417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651" y="1315983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5EA021-0173-634F-911F-DF1E746534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9651" y="2435703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F7943D42-7EE2-DA40-A1D9-F914DDD8C88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372258" y="1315983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617F172-2F05-B94E-AFAD-9E8E6F40C7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2257" y="2435703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864974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4984694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278955" y="3864974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8954" y="4984694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469C8122-40A6-AC4F-B228-B46DF4AA496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29651" y="3864974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7F3FD-607C-5645-B83E-9BA9ABD7D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651" y="4984694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C55632ED-F088-FF49-851A-25B32D353EF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372258" y="3864974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C54EE8-524C-A143-B9F3-2572B4B443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257" y="4984694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282888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3 Ro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561995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3472" y="1564581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562100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6872" y="1564686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273909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3472" y="3276496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72000" y="3274014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6872" y="3276601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203FBC-FB8C-F94A-A317-F50AD9F7409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28600" y="5029881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7D9D11-353D-9048-9564-37A684BF68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3472" y="5032468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2EA5CB2-F295-E346-9340-B2E11080602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72000" y="5029986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765B797-6F7F-7345-80FA-1A94CA24E6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56872" y="5032573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13452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mpariso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386530"/>
            <a:ext cx="4343164" cy="538259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0000" y="1386530"/>
            <a:ext cx="4343163" cy="538259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8012-C8AC-8944-9C8F-566AE38AAA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8600" y="2233612"/>
            <a:ext cx="4343400" cy="3786187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800100" indent="-2857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8F8ADB-2953-A64A-97B3-AB59AE4A7D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32813" y="2233613"/>
            <a:ext cx="4330350" cy="3786186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>
                <a:solidFill>
                  <a:srgbClr val="3D3C3C"/>
                </a:solidFill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D096CDA-242D-D948-869B-FB5A126D191B}"/>
              </a:ext>
            </a:extLst>
          </p:cNvPr>
          <p:cNvSpPr/>
          <p:nvPr userDrawn="1"/>
        </p:nvSpPr>
        <p:spPr>
          <a:xfrm>
            <a:off x="5440545" y="1337404"/>
            <a:ext cx="1310910" cy="6493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31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Statement - Vital K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15511"/>
            <a:ext cx="6569217" cy="243702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202" y="525671"/>
            <a:ext cx="3968798" cy="560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E0B06-428F-854D-B719-53EED84D27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1578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766" y="1214132"/>
            <a:ext cx="3045303" cy="86687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6599" y="1214132"/>
            <a:ext cx="3045303" cy="86687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7839" y="1214132"/>
            <a:ext cx="3045303" cy="86687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159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6603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0537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51650-0AF5-7B41-8717-C63444B9D1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767" y="5530474"/>
            <a:ext cx="10642376" cy="489326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94127391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2241" y="1714500"/>
            <a:ext cx="2593494" cy="87630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5630" y="1714500"/>
            <a:ext cx="2579770" cy="87630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75295" y="1714500"/>
            <a:ext cx="2593841" cy="87630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7634" y="2715236"/>
            <a:ext cx="2579766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5633" y="2715236"/>
            <a:ext cx="2574127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7993" y="2715236"/>
            <a:ext cx="2593842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CCFC44E-C6B5-0540-A29E-F342F4B86B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631" y="1714500"/>
            <a:ext cx="2579770" cy="4305300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47626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597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5B1A441-818E-2042-B9D2-1725279087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7296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440BF4-40CE-3A4D-91C2-BCCF11E0F8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6990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694979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5710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893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2599" y="1549321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0709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719237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3893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C39C1A6-7460-C14B-83D4-33C9C6C4BE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599" y="3711455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0709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3A751C-68B6-9143-8245-59EE2DA0A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60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739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9995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C2B804-C5D8-5A48-81B7-5713C7B60E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80692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860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6C4C6A1-C28C-3C49-87BE-83DCC38A48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36473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98" y="1557103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01" y="1542911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30608" y="5015406"/>
            <a:ext cx="3033977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30598" y="327417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13401" y="3259983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13401" y="5015406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3A751C-68B6-9143-8245-59EE2DA0A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30598" y="189803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613401" y="189803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0598" y="5370528"/>
            <a:ext cx="3032115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0598" y="360545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01" y="360545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01" y="5360876"/>
            <a:ext cx="3048000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038B1A7-E95E-3C4D-8B65-1DC936550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3349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7FBA33F-457B-9A44-B7DB-E88B05396B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349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EACCA0E-54DF-5545-8611-264EC0B9B2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3349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DB0FA13-C54A-684F-944E-EAE89AF852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56651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9471F6-7209-B74C-93EE-ADE8EE5C3E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56651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290A8D4-25E0-2A4A-A5BB-4F9AC29D1E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56651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139362728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4207"/>
            <a:ext cx="5409901" cy="1983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262A7-8C01-3247-86F3-20AFC51BA1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EEF68C-1B1A-8646-8CCC-05086C107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CE7C15-0676-9343-AA28-66396C737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540450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542C4BC2-AF38-2F4B-B584-42E2EC3A8B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2673"/>
            <a:ext cx="5404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BD0F517-AEAE-094F-9FEF-07077F5692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3621085"/>
            <a:ext cx="5404508" cy="2398715"/>
          </a:xfrm>
        </p:spPr>
        <p:txBody>
          <a:bodyPr/>
          <a:lstStyle>
            <a:lvl1pPr>
              <a:defRPr sz="1600">
                <a:solidFill>
                  <a:srgbClr val="042315"/>
                </a:solidFill>
              </a:defRPr>
            </a:lvl1pPr>
            <a:lvl2pPr>
              <a:defRPr sz="1600">
                <a:solidFill>
                  <a:srgbClr val="042315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042315"/>
                </a:solidFill>
              </a:defRPr>
            </a:lvl3pPr>
            <a:lvl4pPr>
              <a:defRPr sz="1600">
                <a:solidFill>
                  <a:srgbClr val="042315"/>
                </a:solidFill>
              </a:defRPr>
            </a:lvl4pPr>
            <a:lvl5pPr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725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6526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655115"/>
            <a:ext cx="5410200" cy="3526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88FBC1C-9839-D947-98D7-456B672566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AAAA15-AAFD-3441-81B3-29C7FC7F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E462E2-8F77-744A-9EA3-B06C2162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5CB77C58-1442-CD4F-B09A-E4C3C0A4BF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323FFB-0571-EE48-AB6D-FD97A544B1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683598"/>
            <a:ext cx="5867400" cy="349800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748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8600" y="342900"/>
            <a:ext cx="5638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103402"/>
            <a:ext cx="5638800" cy="13829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24600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16D5EF2-90FE-0743-9161-0A6E956C8C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60A5AE-250D-4E49-B021-1C521BCD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B66687D-5BC4-3E4E-A68A-2BDE83E23A8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367205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521467-5A4D-DC4C-8410-4F4BA6EC8F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CD9262-AFB5-7745-9C49-6EED75D3C6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3417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A063F93-84B2-BE43-8D77-3C0BB979F6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5638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22708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A063F93-84B2-BE43-8D77-3C0BB979F6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B3D50F-8A60-FE4D-B79F-87494D725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0421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Statment - Vital K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26" y="525671"/>
            <a:ext cx="3968799" cy="5603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15511"/>
            <a:ext cx="6569217" cy="243702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61CB1-90B9-AC42-9FFF-57092875E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7" y="6291176"/>
            <a:ext cx="730343" cy="2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15139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5/8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2000" y="0"/>
            <a:ext cx="7620001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9120F30-EC12-5140-BF58-E40715C19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2B99E8-4214-D34A-9777-9881FE3A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C5ED5A-85E8-1949-97FD-576322280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13505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6AFAA7E-B539-7E4A-83D2-34621A7B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13528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C99E50-AF54-4A43-BD6F-CE5EA52E5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7048"/>
            <a:ext cx="4135055" cy="4113767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754063" indent="-2270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60473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 3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158984" y="0"/>
            <a:ext cx="2033016" cy="28479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  <a:endParaRPr lang="en-MX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247302"/>
            <a:ext cx="5508625" cy="12579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246527-7CA0-5B4D-86E9-3A271DD7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D1A1224-2892-B041-99D4-C5045FE659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1CABF7-D828-314C-A892-4D805CF9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D87D3C-216A-894E-A218-6C4DE9311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1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6635BF-3AE8-384B-B98F-BB5B2DD4AE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4304" y="1527048"/>
            <a:ext cx="2583096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A47BF4-9246-BB41-A64D-AD21AD3825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31527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3840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FD9EED-E73E-BA4A-A54B-31BB3063D1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2774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39C16-71DE-FC41-BCE1-4B0A8A4D4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221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F310CA1-E2E7-7840-920F-B3B08FAEB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042315"/>
                </a:solidFill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94D75FA-3AE9-FC4C-A49E-066D99CE4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A5BB4E20-DF6B-C747-B076-731C7445A3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026619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800100" indent="-285750">
              <a:defRPr lang="en-US" sz="16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874556-CB25-C04A-ACF6-BABE93E19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51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 Spring Green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A89384-3C2D-3947-9BCB-183B1A77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62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0"/>
            <a:ext cx="3048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73A9760-9DB0-3E44-BA65-46626A8F9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8909EB9-8AA5-D14D-8354-DC27C26D36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910DDF-AB17-C149-9180-790A86F06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1CD3D8-86B6-9E42-A92C-E3853CE7DE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19070F-D07D-5A43-82D3-8B5D5C73380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C7D98CE-AED7-0044-B0AC-A73C2D22EE3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380692" y="1943101"/>
            <a:ext cx="2582708" cy="40767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A48CA4-03D3-41D1-985F-8A6131B22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661925A-A314-4EC5-8001-2296B870FF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714025"/>
            <a:ext cx="868679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91163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>
          <p15:clr>
            <a:srgbClr val="FBAE40"/>
          </p15:clr>
        </p15:guide>
        <p15:guide id="2" pos="2736">
          <p15:clr>
            <a:srgbClr val="FBAE40"/>
          </p15:clr>
        </p15:guide>
        <p15:guide id="3" orient="horz" pos="1224">
          <p15:clr>
            <a:srgbClr val="FBAE40"/>
          </p15:clr>
        </p15:guide>
        <p15:guide id="4" orient="horz" pos="936">
          <p15:clr>
            <a:srgbClr val="FBAE4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1"/>
            <a:ext cx="3048000" cy="3429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3429000"/>
            <a:ext cx="3048001" cy="3429000"/>
          </a:xfrm>
          <a:prstGeom prst="rect">
            <a:avLst/>
          </a:prstGeom>
          <a:solidFill>
            <a:srgbClr val="FF4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51F7529-2B40-C449-ACE3-99A38B7B0F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5BC7E2B-E8DF-C94A-9A1E-99A4EE5AF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A35FC36-AD3B-B148-B5B0-DCBA6ADE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67E2EE-40BC-864B-BC29-94AE865A6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554CA73C-F0CA-3D41-9DD0-B5C1C818FFC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8687272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0A8EF-09BD-DE42-8C97-9E987936F9F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EF47F6-FA94-AD4B-ACE1-9B449C9BF43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100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>
          <p15:clr>
            <a:srgbClr val="FBAE40"/>
          </p15:clr>
        </p15:guide>
        <p15:guide id="2" pos="2736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orient="horz" pos="1224">
          <p15:clr>
            <a:srgbClr val="FBAE4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Content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4B7933-C5EF-5346-A1EA-62BC3520BDE6}"/>
              </a:ext>
            </a:extLst>
          </p:cNvPr>
          <p:cNvSpPr/>
          <p:nvPr userDrawn="1"/>
        </p:nvSpPr>
        <p:spPr>
          <a:xfrm>
            <a:off x="0" y="0"/>
            <a:ext cx="3048000" cy="6879102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6599" y="342900"/>
            <a:ext cx="4225049" cy="190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C224597-8715-D34F-A07C-F9AE1EF2A1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AED7C1-57C7-EB42-B60B-97603D06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3EFBCC-431C-6443-AA33-6CFDC8F1C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5D81803-BCDE-3B4B-A55B-F229C7C660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EC57E-ED10-0940-9F4F-D9F535242F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C05E58-74B0-0247-AC01-1C047754F4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30246" y="347005"/>
            <a:ext cx="4241586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0ABA2B2D-70FB-2747-9758-85261B5F99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730245" y="2479236"/>
            <a:ext cx="4241587" cy="1896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2ACC1EC-9F0D-5943-8F6A-19905B7907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2479236"/>
            <a:ext cx="4225045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5734C4E-11C3-B746-885D-E15253270F1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76600" y="4607363"/>
            <a:ext cx="4225044" cy="19204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E17520F-6514-EF42-BCF3-3CAD8D2542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30243" y="4611468"/>
            <a:ext cx="4241589" cy="1912200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993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Statement -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CD710-2300-2342-93EA-95B9A2D037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1339850"/>
            <a:ext cx="6569217" cy="3560923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3798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042315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3080" y="1580875"/>
            <a:ext cx="2646319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222833" y="1580875"/>
            <a:ext cx="2636473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6277913" y="1580875"/>
            <a:ext cx="2629391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9322100" y="1580875"/>
            <a:ext cx="2649392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3048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B39193-F8AF-2F45-A45C-2AFCCB80D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E95EB3-CE74-1D47-8882-CECC764A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0FBBC0-187B-3045-B1FA-8D3B9FA41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081E1690-AC6B-5C4B-B272-1CB1DF1EF62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6147C3-A7AC-C345-8158-DB04F8A9A3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CA8F4E4-21FF-3647-91D3-D364BA34E1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9D900E-8279-514E-85B7-1FE999893C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983D252-EBCF-4044-AD35-ED92FC4A81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777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Icon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C5D61C-D3BE-EB44-8E30-08504E1FC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7" y="6343600"/>
            <a:ext cx="730346" cy="232382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30038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4C045D8E-03A8-8849-A250-8432BCFB9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54D9701-B3F9-A644-8A44-320EA67A7F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F339EAA-15D9-414A-9F7F-D7E057F067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80203" y="2566524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82F470-458B-B34A-B8B9-B570D23EC1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26854" y="2566524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8D4E62-3DC9-7D44-AD7A-1781F255E6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80203" y="5155975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B3EFCC4-5FC2-654B-981B-03BE481BAA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26854" y="5155975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9D77-6DDD-D242-ADD5-95CE612F012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572000" y="876300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1D57A5-E63F-804E-931C-2733A792514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619999" y="876300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F05831-170C-B84C-BB32-E72C54C9FD2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72000" y="3506211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B459C8-66F6-334F-9830-45D99BE838E6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7619999" y="3506211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</p:spTree>
    <p:extLst>
      <p:ext uri="{BB962C8B-B14F-4D97-AF65-F5344CB8AC3E}">
        <p14:creationId xmlns:p14="http://schemas.microsoft.com/office/powerpoint/2010/main" val="2878761720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Chart w Imag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02A00-847B-B048-9312-C9DCAE7F563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C5D61C-D3BE-EB44-8E30-08504E1FC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7" y="6343600"/>
            <a:ext cx="730346" cy="232382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81780"/>
            <a:ext cx="5638801" cy="65802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caption or quote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51D8F-74DC-8647-90D4-F17C675F8BD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6465888" y="371475"/>
            <a:ext cx="5505450" cy="57546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4897332F-5292-6241-B79B-1C8D4B6403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B4ED1B-C51F-C64E-A206-858E2596E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5638800" cy="3637703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2pPr>
            <a:lvl3pPr marL="527050" indent="0">
              <a:buClr>
                <a:schemeClr val="bg1"/>
              </a:buClr>
              <a:buFontTx/>
              <a:buNone/>
              <a:tabLst/>
              <a:defRPr sz="12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6752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2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1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CF0EF1D-ADB1-8E48-BEB8-A33EEC595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821636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2178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B0F41E-B8A6-554F-9791-EFEE29A1B57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C0D7F61-83A3-9A4C-B808-82ECDF5F623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68797393-7089-8246-8E6B-9C691D9E81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DBF6EDA-CB83-144B-84E9-B6DA6CFBDBF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A01146-6CEE-454C-86E0-79564E0A4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BA9884-E94D-354D-AF51-8C4AC3E5E4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7E36DB-49F0-CE41-A792-DC6FC1181D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04423A-19C1-994E-A97A-17205ACBAE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1419766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514A8316-B0F0-E64C-A005-F00E6DA717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750311B1-E416-7646-B8BF-DF3C53F6A2D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17E006E3-4291-4049-AD93-B5278AF31A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A4BC3B16-ACE1-104A-8B2D-FE828E65AF7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2F119EDA-9392-0544-ACC8-3C3BAB3C83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A5C78B-D28F-5D41-8FEE-ECEB0045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62E2FA-474D-F54A-B505-395B993AB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526CF53C-689A-294D-947F-C20332A6D6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578A9E8-7662-D44E-88D0-D10124D0B1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90166D-9663-AA42-BBFA-258771F1F03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9AD3E3-4375-D04F-AB3B-7EB9F42B65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5E4EDD6-9F53-254B-948E-B849AA85100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27480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96000" y="495300"/>
            <a:ext cx="5867400" cy="59054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CLICK ICON TO ADD PIE CHART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9CCAB3E-BAC6-1241-B951-C30FC038FA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3632"/>
            <a:ext cx="4343164" cy="2105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82A9DD2-DB6A-814F-B033-4A4301ED4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59D05-25FE-E542-9360-CAC0772D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C0787-5E53-2F41-BBC9-8BEE0618F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963E82A3-4B6A-BC48-8272-63030B15170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724646225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228599" y="1711521"/>
            <a:ext cx="2595335" cy="22940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3284993" y="1711522"/>
            <a:ext cx="2589484" cy="2294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6330181" y="1714500"/>
            <a:ext cx="2590848" cy="22917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 hasCustomPrompt="1"/>
          </p:nvPr>
        </p:nvSpPr>
        <p:spPr>
          <a:xfrm>
            <a:off x="9381890" y="1711296"/>
            <a:ext cx="2595065" cy="2291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BA91AE6-204A-BF4C-8B70-11BD3F742D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FA3F480-FA67-2844-910B-8F8B94D6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C0C82F-EBCB-1845-9AE0-442714C90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7AF6F60-273D-034D-9770-DBBC2D3B40D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4F34E55-2528-0F47-9D93-3D0A7C381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8B7E4F-0121-0F47-B328-04659EC7D4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2D380E-4278-7745-84E6-86D45BE79C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294AAB9-98B9-D34E-9669-E3C6FD13AEC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950666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Coll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1" y="1"/>
            <a:ext cx="303990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28602" y="145357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76601" y="148820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24600" y="148590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28602" y="369306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76601" y="372769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4600" y="372539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8686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868727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2" y="2298081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6601" y="2332718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600" y="23304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2" y="4533506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76601" y="4568143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600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2156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Rows + Number Icons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381A-FB30-D746-B9AF-A57A9F25DE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096000" y="0"/>
            <a:ext cx="6096000" cy="68532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CF0EF1D-ADB1-8E48-BEB8-A33EEC595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1BCF95-4828-C34E-A775-48934DDA85D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97069" y="1570594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685EA-27B7-5943-AD52-5E9D250433B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91674" y="3295366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C45F44-6CD8-7B49-A629-42720605F70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228600" y="1553062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BA7945-0BE1-214C-B256-60850671820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28600" y="3268571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DB46209-9729-4840-B4ED-8C84D053EF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91674" y="5035153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28650" indent="-163513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23BFE5-BAFD-CA41-A643-BCE6075A4485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228600" y="5008358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</p:spTree>
    <p:extLst>
      <p:ext uri="{BB962C8B-B14F-4D97-AF65-F5344CB8AC3E}">
        <p14:creationId xmlns:p14="http://schemas.microsoft.com/office/powerpoint/2010/main" val="87477531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List 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5642" y="145703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7091" y="145703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79614" y="145703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5642" y="372759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27091" y="372759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79614" y="372759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590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599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4600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9614" y="22923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4600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79614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6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3529173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9355B0-1E45-E840-96B8-2CA42DEC02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1339851"/>
            <a:ext cx="2994917" cy="195815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715838" y="0"/>
            <a:ext cx="7476162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</p:spTree>
    <p:extLst>
      <p:ext uri="{BB962C8B-B14F-4D97-AF65-F5344CB8AC3E}">
        <p14:creationId xmlns:p14="http://schemas.microsoft.com/office/powerpoint/2010/main" val="3304155052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number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652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B27A4-334A-A14E-ABCB-FF0FE4C4543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3276599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DC4447-B143-E64A-B37F-4CA9ECB1087D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6326520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40A1C0-99AC-9E4D-A44D-319D057C0A4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9369073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C66027-8C58-2E48-AF9C-F509505FA3B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7660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C59EC9-E651-6C4B-B488-6E5FFEAB7E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652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E24D388-4045-7548-AF64-526E9A4406E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73643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7882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8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76603" y="1714500"/>
            <a:ext cx="2590792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4598" y="171457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72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6603" y="4497479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3" y="4822803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598" y="449754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4598" y="482287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2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E6571758-38E8-8443-8E30-CABA2E0B4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B36663A-F467-DB43-B684-1727EE9E4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D3CF3FA-A4EE-3A4E-94C5-46B3773C1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9BC898E2-BCBF-4446-BABF-861D604C67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69800349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-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19" y="1714499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19400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75437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627572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3820" y="3395323"/>
            <a:ext cx="1512000" cy="2771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3820" y="3734391"/>
            <a:ext cx="1512000" cy="2323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19413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9413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438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438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27560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27560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68761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68775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68775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194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720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19999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15987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15987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72000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20013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20013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FF444141-5F5D-0A4B-B3B1-D57987562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A9BC06C-D2E7-6D48-8415-2205C0DC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6779BA8-C97F-874A-8BBE-7ACBBB26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9B4AF5FC-3E30-3C49-AFCF-90344C8AAF7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14390613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5C3063-15BD-654C-9219-D8942C102C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6" y="6343600"/>
            <a:ext cx="730346" cy="232382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4D290C-BEF9-874F-8BBF-1DDB874CC3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E3CBA1F-D75D-DD44-9FC9-83187D25CF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DB25DF3-BBB5-1641-9E31-8ABDBD451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2475" y="2944525"/>
            <a:ext cx="1299289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FC6793A-E990-1242-BCCE-2EF1D5D853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599" y="2944525"/>
            <a:ext cx="1303205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CCE9A66-E750-8148-9DDB-9D91DE72E2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3FE4973-4952-3349-805B-3FA1455D48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EC41A7F-860C-CC4C-B213-895AA10E4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475" y="4562154"/>
            <a:ext cx="1299525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AC04860-BBA9-2A4B-AC04-7428C5D389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245DC1-45B0-8541-930E-EFEA1959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CF0456-889B-074D-AE66-E88CFF94C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544D3FE-C889-BD43-88F4-BC1179588CF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543242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4F25738-2311-D740-B2C6-BE1CD071D2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554AD8-46DA-5949-B9F4-86A6FE74E8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6EA88FE-AAA6-7A4A-AD45-A304903C5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600" y="2944525"/>
            <a:ext cx="129516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4893F28-3E47-1B42-A0F2-3648AC2894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944525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468B048-C31D-8A43-A3B0-2F05CB6A5B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D5E972-A66C-A44A-8BAE-6B3DB96BA0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9A96D1D-4DDD-8A4B-BFAA-3FF018F03F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0" y="4562154"/>
            <a:ext cx="1295164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54360F-73BE-6146-B6A8-15F19C594C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6476946-9985-9A4D-B5AF-7FB5D60D1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731E03-0FB6-594C-B3AD-74A73B9749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6FA4843-5EA9-2646-9CAC-172DC0B16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B8027C-5EF9-7C4A-9B0D-1B079AE62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1BF9AC26-FC9D-8545-A80A-3449AE4BDBD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744765508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E43EDBF-C7F2-D34C-9A7D-2CB4701F2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0928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074238C-8160-2049-9CB5-36B4F32B666E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10928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20546B-74D7-664A-AEC5-81567BA99A6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10928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7F5C8C4-19DE-3741-811C-580DA2685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0928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FF18462-2306-9A4F-AA43-F1AF90986D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0928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6ABDC22-19AC-AE45-9A2A-DF2146AE0C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0928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105C35A-1449-FE49-B5BE-4BC1AB5D7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E7A7F0-3DA6-7544-8D17-6D264BC7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C6E41A1-9410-294A-9B62-24ED3286B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8A5121F-BAA4-6F4A-84C2-849E6A9D7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7EF89B8-95D8-6540-9368-4EFED80D527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B5337DD-68B3-1441-805E-A5E5D14B595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0385227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D249BC-C200-7443-9760-7204385F6F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345133126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rgbClr val="29707A"/>
              </a:solidFill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D249BC-C200-7443-9760-7204385F6F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2963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2994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94336991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DE44CFF3-B29C-A541-8722-CF874064D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228434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D80F0705-A022-4045-8792-F7E7A9E212B3}"/>
              </a:ext>
            </a:extLst>
          </p:cNvPr>
          <p:cNvSpPr>
            <a:spLocks noGrp="1"/>
          </p:cNvSpPr>
          <p:nvPr>
            <p:ph type="tbl" sz="quarter" idx="57" hasCustomPrompt="1"/>
          </p:nvPr>
        </p:nvSpPr>
        <p:spPr>
          <a:xfrm>
            <a:off x="6337920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3694240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33AB6C80-2E57-8645-B8FE-95BB17927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8679A03-5236-3147-AA52-464328906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4226B9-DFD0-AC4C-9623-2ABBBDEF5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B274BC4-8559-6840-8EED-14B31B56526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223813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3529173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5383E9-34C2-DD41-A378-15CE93FE615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4949536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457201" y="1520826"/>
            <a:ext cx="2587215" cy="323405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08F0C5-D972-DB4A-AC95-0AB88B95E78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3996" y="4949536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3353996" y="1520826"/>
            <a:ext cx="2587215" cy="323405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2BD45B4-940C-5B47-A8D5-5F779543D3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0791" y="4949536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6250791" y="1520826"/>
            <a:ext cx="2587215" cy="323405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DDE1996-331E-1C49-B3FE-8D10FC0DEE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47585" y="4949536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9147585" y="1520826"/>
            <a:ext cx="2587215" cy="323405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22321289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DE44CFF3-B29C-A541-8722-CF874064D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833957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484E63CF-6BA0-9E4E-80B5-B3027757A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3F9380-EE94-6448-A41D-9DDBA8D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70FD612-8821-EE49-A0C5-77C6111FD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F5CC65-92EA-304D-B5FD-87FA9451CC6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5F5CE32C-8106-1248-8E7D-0220696468D6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2499551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B7F35B84-2392-CE43-8742-604433B6B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34F4663-0B4A-8447-9D6F-40CDA939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43C99B3-5983-A74C-AE34-2CF10800CFFB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228600" y="1714500"/>
            <a:ext cx="11734800" cy="4305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6F04F07-B6C3-D64A-A8EB-8BD4B1625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7E2547DE-EE34-4E4C-847E-F8CEB78389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2552031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A1A9D-031F-4331-825A-FD1C8B738EFD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7F6F4-9E55-4BC4-8704-1D382B6DD33C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744919A-6CC0-D14F-BF22-588EE7513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16FF97-4445-BF40-AE91-BFFEC4948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81F1528-7C93-7148-803C-FDD0C36D61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95ABCC-E89D-B444-82DF-8B04486945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6557ABE-570C-D545-911A-E5C1FBAE41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3A7F10FF-CBA4-7D44-83DC-75C094FECF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C699DAB-206F-D643-A70A-B85E8C27A8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1BAF056B-960B-664A-8434-DD58A98A2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FF8F0DC-0B57-2E41-81C2-5F66B8CF5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32D4C44-31E9-574D-A565-23C4B7510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6C91E94-E3C6-F441-BE0C-1FE98E6C8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D4DBD2DA-3AD2-C642-8C55-472AFA14ADD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DDCB49-4846-B146-B0EF-71F4769603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5214661-A1C2-714C-8FD6-F37BA412D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302BA0B-8DE8-2447-9102-73B26408E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F2AF5BF-FCB0-4D40-89D7-86A641BF9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6491552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233C1-48E2-427E-B2C6-38E32055A963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FF190-10F1-4201-AE5D-1C3673291F69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0ED773-31F7-2247-ABD3-B39BA81F2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0C23041-45CB-C040-9C5A-DD33E3262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9137709-4275-4140-8465-53BD64A4A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EC246B4-F1D0-754E-B440-28226D2ADC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D01DC6FC-9816-B845-ADAD-84758D8D27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5BF896-F0D4-614F-B330-1F76698902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D299DA0-65CE-614C-B064-6912719EF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5BAD7E9-72C8-4044-B630-FC8F60113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54EF588-9AC7-4947-A06B-1CE0E07D1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672A8537-72C1-2E4B-B560-7BDCA4C1CB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5A10F9C-411F-AA4A-9E2C-D8BAEEFCAF2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0563" indent="-163513">
              <a:buClr>
                <a:srgbClr val="042315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DD909CB-E93C-0944-B3AD-BFBF8FC7DD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B7E7D2A-5EB7-4E40-88FC-349939DAE0E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9E6ED3-4CD7-49CA-A458-BB6774387E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EFC73BE-DDBB-4D8B-9CA4-D050AD2074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B2FF86-28F1-4C18-B526-42934A5F2E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5316598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AEFE81-BF82-4FA1-B342-B6823A6FA12C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D97EC-971A-4805-9D10-C3F0AE18C118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0848920E-B932-2B44-A55F-272B9ABE1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1808E42-71B3-BB49-9A56-CAF0072E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75C68DB-2951-1A44-A054-DCB5739775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BCB5D1A-0C51-C74C-973A-DFE7F04DC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923D297-C75B-7C49-BAE4-03E8D0793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F8217-0AB2-5B4E-825A-A317C6984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37023B4A-0693-2342-B901-52D5F3C00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EE0D4D9-E606-0D41-B8D6-CB52FB4368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37CA248-422C-494E-854B-8921BCC60C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85A4DC7-074E-D64E-A171-A9D1C3F5C2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CC07517-49B8-444D-8401-DC29C1F9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5C7CD894-CBF6-0B49-BD1D-03D16B2CD3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26EA23-B799-0445-8AE4-14799534E1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0563" indent="-163513">
              <a:buClr>
                <a:schemeClr val="accent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61388D-60A4-8144-B4EC-3E0857C447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7D3D450-1EC9-534F-BCF6-C67D9416FDC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48C79D5-07F1-9E43-B6CA-0AD37095F0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3690362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5B5F8-E196-4D05-AA7A-FD19AA38C644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99C1A-A880-4D80-BEEA-A1425AFB8A15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8422AB4-38AC-E245-95E9-D4EBD4FE1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F2367C-A2C2-2A4C-A1BA-998AD4CF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C3943E1-6165-E04A-8A64-6375279C0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DD84469-3B96-D541-953A-A77D2F7339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9DA26E-DC8D-ED40-A66C-D2F430BF08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B31445D-8949-F147-B03B-08A7BBBAD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5260156-A6C9-7F45-AA47-3B158742A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E27787B-F07F-6A48-9F01-A11E5B25E8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C275A25-09EF-0D49-9C98-A13E944E4A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83A7B57-1BBE-624F-9AAA-EEDF3187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BFDA0E-35D5-9848-9648-B18F4E46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64FA7348-CF79-3C47-A078-816D07D28D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77DEA71-831F-8E4A-849D-60CE3B9BEF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E04F33-9CC2-B64C-AA85-D8C4C72C58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58AACB-F794-854A-9587-3A75E2B8945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A9CBD2-646C-9644-ACEE-8B75B3DE454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4494090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738CA75-714F-DA40-A93F-9A4281C96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971B0DC-62D2-2D4D-A70E-3CC614E442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59848735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Header &amp;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33908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6085F1-4F24-EB49-8834-E753778ED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54184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2A5CE08-B2C8-5A46-ADA5-70DF07294F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17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4 Columns + Chart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/>
        </p:nvSpPr>
        <p:spPr>
          <a:xfrm>
            <a:off x="6093611" y="0"/>
            <a:ext cx="307489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/>
        </p:nvSpPr>
        <p:spPr>
          <a:xfrm>
            <a:off x="1" y="0"/>
            <a:ext cx="307489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5383E9-34C2-DD41-A378-15CE93FE615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3852256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4266838-221B-2F46-9987-EEDCE1625B8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5201" y="3852256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BF84299-60CC-6A46-ABA0-A5781CF01A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53201" y="3852256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1A0D9C-3461-084E-9532-79F7820FD7A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1202" y="3852256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A433C3-2725-1D4B-9081-D0FD91F1111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200" y="1506072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C2F3380E-16D2-FE4A-9ADB-20B18EA03B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501614" y="1506072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74C6BF37-D690-ED46-9BC7-7332722B14C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35271" y="1506072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504F9C20-9C16-9C4D-A09D-022336AE596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0442" y="1506072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F58735-DD15-B44D-BA36-070BC6B7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3529173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1B298D5E-16FD-864E-8A67-A8C6DDD55E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7566917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Cloud-w Foo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6CE632E-613D-CD40-8FC5-7FD7842C6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6DA1B-28D9-944B-8727-940F8A8C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3721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6085F1-4F24-EB49-8834-E753778ED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6897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ep Forest w Footer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1BAC5F-4BD7-964A-A778-D42104CA4C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6B7D36-32ED-4B4E-971E-D7FD3D71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37867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Red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6E7E791-559D-DF46-9A4D-AA548D86E6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73AAFA-CDCB-254C-AB03-2264AF77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0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3D3C3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03E2DBF-9962-574A-8CD5-33A149DB8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6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Spring Green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03E2DBF-9962-574A-8CD5-33A149DB8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30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White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58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A56F4A-839E-3048-AFFF-AD0F63AC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D35AC5-55CC-E946-8741-7EC0EAA1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3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page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94925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Warm Red">
    <p:bg>
      <p:bgPr>
        <a:solidFill>
          <a:srgbClr val="FF4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311" y="369824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DF03AF6-8E5B-DF40-871D-9174D03C21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67E2B908-B29A-2148-8BDD-8D44CB3898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2129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311" y="3699369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A051F55-DD70-AD45-9776-3723F17DB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1864E-4A1D-E640-AA2F-C5487E5EB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D029C-7A8D-C547-9427-8AD9CAEC5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3680" y="342900"/>
            <a:ext cx="1382177" cy="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49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766076"/>
            <a:ext cx="5067041" cy="286584"/>
          </a:xfrm>
        </p:spPr>
        <p:txBody>
          <a:bodyPr anchor="t"/>
          <a:lstStyle>
            <a:lvl1pPr>
              <a:spcBef>
                <a:spcPct val="0"/>
              </a:spcBef>
              <a:buNone/>
              <a:defRPr sz="1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8422" y="1684629"/>
            <a:ext cx="8313078" cy="340074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4400" b="0" i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Place body text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8238" y="5271339"/>
            <a:ext cx="2417762" cy="3286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1" y="1706400"/>
            <a:ext cx="2727325" cy="2777835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95300"/>
            <a:ext cx="5067300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3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pruc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311" y="369824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DF03AF6-8E5B-DF40-871D-9174D03C21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67E2B908-B29A-2148-8BDD-8D44CB3898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04319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311" y="369824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DF03AF6-8E5B-DF40-871D-9174D03C21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67E2B908-B29A-2148-8BDD-8D44CB3898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4969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ark Stone">
    <p:bg>
      <p:bgPr>
        <a:solidFill>
          <a:srgbClr val="56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311" y="369824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DF03AF6-8E5B-DF40-871D-9174D03C21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67E2B908-B29A-2148-8BDD-8D44CB3898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6021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520" y="158601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D0E3-FB80-A24A-A68A-591D83BA59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</p:spTree>
    <p:extLst>
      <p:ext uri="{BB962C8B-B14F-4D97-AF65-F5344CB8AC3E}">
        <p14:creationId xmlns:p14="http://schemas.microsoft.com/office/powerpoint/2010/main" val="358268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520" y="158601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D0E3-FB80-A24A-A68A-591D83BA59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</p:spTree>
    <p:extLst>
      <p:ext uri="{BB962C8B-B14F-4D97-AF65-F5344CB8AC3E}">
        <p14:creationId xmlns:p14="http://schemas.microsoft.com/office/powerpoint/2010/main" val="4197732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200" y="297053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D75EE29-77E0-634C-9C41-EAD62E82F0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5AA403F-B1E1-924F-B01B-E20370704A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4260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200" y="297053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11F572-F513-CA40-988E-80E733CA3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3680" y="342900"/>
            <a:ext cx="1382177" cy="43978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AEC6BE6-0A7D-2540-8015-9DA4D056C8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B0CCFF05-0AA8-6746-964D-3C586F8456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37985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200" y="297053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D75EE29-77E0-634C-9C41-EAD62E82F0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5AA403F-B1E1-924F-B01B-E20370704A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91521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200" y="297053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D75EE29-77E0-634C-9C41-EAD62E82F0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5AA403F-B1E1-924F-B01B-E20370704A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91094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200" y="297053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D75EE29-77E0-634C-9C41-EAD62E82F0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5AA403F-B1E1-924F-B01B-E20370704A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00979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471C5B-AB77-3042-9C6A-4DD9CCE2943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394398"/>
            <a:ext cx="6096000" cy="4587302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856" y="1394398"/>
            <a:ext cx="4724400" cy="228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3200" b="0" i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31F678E-01C2-0844-A615-57273611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9D5C85-2F80-C540-9D9B-756A638289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73BC383-47E7-A84B-992E-3585FFC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2357617-CBF4-E34B-BB92-0B92BCEC08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21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200" y="297053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75894-8571-2441-8E22-4C6C0D9FD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E2BE336-EE82-5A4C-98E5-D7406CE005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6C32864F-0CBF-B24F-A38E-693C601182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83913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200" y="297053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75894-8571-2441-8E22-4C6C0D9FD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114B8C1-2CA2-074F-BA5F-153C14FF7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6852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3353AA0A-224F-1848-B266-79931BA365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78007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27570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3784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77141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98ECEF-1C03-9345-9A2A-7C30D07CC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668" y="342900"/>
            <a:ext cx="1381538" cy="43958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440" y="304546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6C5A2E-85AC-654A-9BAD-F576A80AACE0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59504"/>
          <a:stretch/>
        </p:blipFill>
        <p:spPr>
          <a:xfrm>
            <a:off x="7223861" y="0"/>
            <a:ext cx="496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5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3784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 descr="A picture containing dark&#10;&#10;Description automatically generated">
            <a:extLst>
              <a:ext uri="{FF2B5EF4-FFF2-40B4-BE49-F238E27FC236}">
                <a16:creationId xmlns:a16="http://schemas.microsoft.com/office/drawing/2014/main" id="{7B1E0E6A-AC59-E446-97E9-428E25AE54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1715" r="-11389"/>
          <a:stretch/>
        </p:blipFill>
        <p:spPr>
          <a:xfrm>
            <a:off x="7642822" y="0"/>
            <a:ext cx="605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78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3784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44626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3784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39753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440" y="304546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60139-1248-334B-B24C-B4649A5459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3E505-6D93-2D43-B918-BEA3084CD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66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5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440" y="304546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60139-1248-334B-B24C-B4649A5459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3E505-6D93-2D43-B918-BEA3084CD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95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A02E57-1773-634E-B091-E6854E5F92B1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0172" y="12351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DB95B-F03E-F34F-B1E2-6A7D504B110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133137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12236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11277600" cy="2032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DB1B5F9B-F9B5-7144-87BA-5022D5FFF0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1" y="244984"/>
            <a:ext cx="4419601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C7C7DE-2E5C-624F-BEB9-CDE2240B47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40596"/>
            <a:ext cx="1381539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96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/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278422"/>
            <a:ext cx="5476875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120B5-917A-F14D-9BBD-5D0B8A74B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3723172"/>
            <a:ext cx="5476875" cy="1930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87BA9D-3546-824C-980D-55C38AB2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4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9397BFD-343C-1447-A7F3-F868357D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C8ABF30D-326E-6944-AC42-4AF1AC292F3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53F7AE-1853-F843-B2CF-A0DA58040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7" y="6291176"/>
            <a:ext cx="730343" cy="2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19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8309BA-99AB-D042-9BA5-FC2F85D9A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740B18-6645-484B-8B15-0A59E65FA52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0172" y="12351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tx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A0CD85-27A0-2A46-9BF7-29890DEDF0F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133137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974068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A02E57-1773-634E-B091-E6854E5F92B1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0172" y="12351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DB95B-F03E-F34F-B1E2-6A7D504B110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133137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60272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A02E57-1773-634E-B091-E6854E5F92B1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0172" y="12351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DB95B-F03E-F34F-B1E2-6A7D504B110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133137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594063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A02E57-1773-634E-B091-E6854E5F92B1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0172" y="12351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DB95B-F03E-F34F-B1E2-6A7D504B110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133137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296409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CC754FC-6B1F-0448-97FB-2208D732A0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330102-06AC-B845-BAE2-176412377C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BAC55-8C3C-4599-8C59-20D13886590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0172" y="12351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3D3C3C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1581BA-ADBF-4A98-9C93-3741A86164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133137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755285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5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D5053D-7ADF-5D49-BBEB-9C125E5059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11FB87-C14F-164F-AA85-F14D4AA343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C1EAB-E6AF-C443-BC47-85CDD7AF402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0172" y="12351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accent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665E97-2F59-1746-865C-4CF94B3E800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133137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852325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Imag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 AND SEND TO BACK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08B01B-46BA-0247-B48A-299071CE2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A8D00A-F73E-E243-814A-2ED0913659B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0172" y="12351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CE9109-1C32-7041-8B0C-6A9E994134C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133137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488486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14583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pic>
        <p:nvPicPr>
          <p:cNvPr id="7" name="Picture 6" descr="A picture containing dark&#10;&#10;Description automatically generated">
            <a:extLst>
              <a:ext uri="{FF2B5EF4-FFF2-40B4-BE49-F238E27FC236}">
                <a16:creationId xmlns:a16="http://schemas.microsoft.com/office/drawing/2014/main" id="{94E82D85-EB88-554F-A3E7-475DFD6EB7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7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ing Green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14583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4953F-417F-F54A-B77A-F170D3767D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62A2F0-EFF9-E447-A214-15CBF6807F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14583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55A64D64-EB10-F04A-9C13-F840B015CC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86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/>
        </p:nvCxnSpPr>
        <p:spPr>
          <a:xfrm>
            <a:off x="6096001" y="1261333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7E7CA0-4E86-784D-8822-EBB5222D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4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479BB6-324F-FF47-AE54-B12A77CC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77DE22D8-349C-DC41-A974-F45AAF9116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BCD2E8-EF44-C048-A144-5F8AD66FBF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AFF1216-E8B1-5C47-BB09-863AB0E177D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1" y="1381125"/>
            <a:ext cx="5476875" cy="47196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14" y="133993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42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26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eep Fore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02DA3-C165-49D0-AFF1-BE1A3104A85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14583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C18E25FE-DB0C-8548-A88B-4B7D0A28E5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25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14583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7C1B3F86-8F42-4546-A959-A17C8CE91C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1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14583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5BCDF-58EE-F341-BF52-4030F4E340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01DF264-5CA9-E043-8BB4-DAFD5B1826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58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kye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14583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5BCDF-58EE-F341-BF52-4030F4E340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01DF264-5CA9-E043-8BB4-DAFD5B1826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51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2E15C3-C2A6-DC48-80F6-132467E90B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49" y="118006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042315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51100-00A3-BB45-901F-81B0F8E8E0E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849" y="118005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6B62E10-C52F-FD49-B291-720A2576A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451C69-4432-45D6-BB5C-72DFA0297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2884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24582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5CDD57-D1A6-D140-B3A1-649C3BED6A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8006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3D3C3C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B6D032-5AFE-C842-B1D6-D212C39ED6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8005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72CD8C4-0A34-E143-B218-38214025F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337892B-8722-4084-BE4B-618522AA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2884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14123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EB9F49-EEFB-174B-A4D2-63CE4B73D3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8006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06B28-53C4-C149-A5FD-DC39EC1569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8005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8F8A693-D9D2-D042-8649-15F2C0B50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63CC257-99FA-4AE1-ADB7-A1565E4ED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2884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94919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0"/>
            <a:ext cx="45577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48800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D2F460-B831-3F4D-B439-F9CC8036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0B31AA-5271-7F45-90C7-D043A4201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71575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2DD52D0F-13FB-4843-AAA6-1D8F14BAD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22A43-CEC1-A447-AA6A-E343DCB221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83813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 AND SEND TO BACK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1667CA7-79BC-5E48-BDE0-776E99AFF1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48800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39BBFD-7D67-0149-BBF4-BC38D780C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1314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Cloud - Vital 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12678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7580" b="47410"/>
          <a:stretch/>
        </p:blipFill>
        <p:spPr>
          <a:xfrm>
            <a:off x="7643813" y="354709"/>
            <a:ext cx="2264275" cy="3074291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04EC2BF-DBF8-A04A-8C6C-BD9B3C631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D3F953-AAA5-7545-AE20-48383DE9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7DB1B-FE1E-E448-9143-FC5C6346E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44" t="37307"/>
          <a:stretch/>
        </p:blipFill>
        <p:spPr>
          <a:xfrm>
            <a:off x="9507255" y="2704605"/>
            <a:ext cx="2464580" cy="36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36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/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/>
        </p:nvSpPr>
        <p:spPr>
          <a:xfrm>
            <a:off x="5763986" y="0"/>
            <a:ext cx="642801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20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14" y="133993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32" y="1337220"/>
            <a:ext cx="5061752" cy="124150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651C6-1E75-2541-A17C-C23BB84F50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1" y="3292878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F70D999-88B1-6E43-A886-21853FE921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9832" y="5014451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3DC8C95E-1FEF-FA42-8BE0-F0DEDE217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0402" y="329995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6BB525-A7EB-3046-AE47-0324227D37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34501" y="5027069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1" y="2804651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34501" y="2805529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9832" y="4557251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4500" y="455725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C93B09E-5CEF-C443-B125-37C81C6E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4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820FC5-2667-F546-989D-58A6A9B4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2C3180D2-775A-8B49-96B1-64AD9BC076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EA1A1E-CB96-364A-BE99-189F93AB7E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7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1656">
          <p15:clr>
            <a:srgbClr val="FBAE40"/>
          </p15:clr>
        </p15:guide>
        <p15:guide id="3" orient="horz" pos="1968">
          <p15:clr>
            <a:srgbClr val="FBAE40"/>
          </p15:clr>
        </p15:guide>
        <p15:guide id="4" orient="horz" pos="2760">
          <p15:clr>
            <a:srgbClr val="FBAE40"/>
          </p15:clr>
        </p15:guide>
        <p15:guide id="5" orient="horz" pos="3048">
          <p15:clr>
            <a:srgbClr val="FBAE40"/>
          </p15:clr>
        </p15:guide>
        <p15:guide id="6" pos="5880">
          <p15:clr>
            <a:srgbClr val="FBAE40"/>
          </p15:clr>
        </p15:guide>
        <p15:guide id="7" pos="3264">
          <p15:clr>
            <a:srgbClr val="FBAE40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ing Green - Vital 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728" b="44362"/>
          <a:stretch/>
        </p:blipFill>
        <p:spPr>
          <a:xfrm>
            <a:off x="7648461" y="354710"/>
            <a:ext cx="2251002" cy="32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57CC1-5343-204C-A4BE-4F94CF2C7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47" t="42760"/>
          <a:stretch/>
        </p:blipFill>
        <p:spPr>
          <a:xfrm>
            <a:off x="9652958" y="3033687"/>
            <a:ext cx="2310441" cy="3335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61CB1-90B9-AC42-9FFF-57092875E2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3097A11-4D17-2E43-A878-096101EDF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057" y="11103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C77D9-FE3E-294B-A9F4-0AAD8E3DB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0977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uce - Vital K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C84-DA1E-1F44-94A6-435D1A42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139" t="44975"/>
          <a:stretch/>
        </p:blipFill>
        <p:spPr>
          <a:xfrm>
            <a:off x="9515690" y="3161495"/>
            <a:ext cx="2456145" cy="321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13B77-D11D-9F4C-B80E-BB2CEC44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95" b="46156"/>
          <a:stretch/>
        </p:blipFill>
        <p:spPr>
          <a:xfrm>
            <a:off x="7643813" y="354710"/>
            <a:ext cx="2242059" cy="3147616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564E7A-E2E5-C241-97C5-7C62AB903F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1508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80702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Warm Red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395F-3F20-C24B-919A-8D414FBD26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564E7A-E2E5-C241-97C5-7C62AB903F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1736" y="256592"/>
            <a:ext cx="5424477" cy="49319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32106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6600" y="1582420"/>
            <a:ext cx="8343900" cy="26847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986748"/>
            <a:ext cx="2933698" cy="3286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00" y="1714499"/>
            <a:ext cx="2590800" cy="2552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481D5449-74DE-A94F-B85E-ABC3AC96D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B41FB8-9A6B-504A-99EB-068E8A2D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34D7E2-E0D9-6E49-AB65-D1B044884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883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006231EF-8E10-424C-A594-67CA70BB17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805637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28600" y="1331884"/>
            <a:ext cx="7011974" cy="469807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Add body text here—Lorem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9743382-E4AD-9A43-9E24-1AB8F81B7F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6B890-508D-894E-9ED0-A1866350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E0E8AD-BB11-D444-81AB-7A7BB32D88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7391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B3B2A366-F279-834A-AC13-D7F87E0D8E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599" y="705999"/>
            <a:ext cx="739180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68557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040" y="1877234"/>
            <a:ext cx="8919959" cy="351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7793"/>
            <a:ext cx="8915400" cy="2690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 i="0" spc="0">
                <a:solidFill>
                  <a:srgbClr val="FF46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5C7BB17-3FA7-9C41-B0D9-7038E333EB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83831B-2B67-404C-B3E8-D5CB1319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AD4E55-E6CF-F841-99F9-E121A40D8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3491A4E1-2738-2E47-9931-2F2B8353CDC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871188037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01E37A0-70AA-D848-AB2D-6A28A2837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25DF76-6B8C-6247-8C8E-B05912AFE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233F615F-B089-8848-84F7-5A58B66697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4380F95-3918-BA4C-BC4D-ADCD96FB293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1669343"/>
            <a:ext cx="5638799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776CF1F-CA46-624F-8E63-CB9A17D019F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24599" y="1669343"/>
            <a:ext cx="5638799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1606218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A0DBACC-5B54-7647-BCA1-0D1C48AB2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3C8B34-2353-FD4D-9E71-B8BBEDA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613218-24CC-AE40-8A79-B0B2489F14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F7459EC6-A567-DE41-84B0-B4C4650A5F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22FB53F-9E78-1A4F-805F-A82192FD2A4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1520787"/>
            <a:ext cx="5638799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FA44E3A-FBCD-AB4D-BA2E-5C3448E1B0F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24599" y="1520787"/>
            <a:ext cx="5638799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A7AE082-F9C8-8D4D-BE85-3EA53B217B38}"/>
              </a:ext>
            </a:extLst>
          </p:cNvPr>
          <p:cNvSpPr txBox="1">
            <a:spLocks/>
          </p:cNvSpPr>
          <p:nvPr userDrawn="1"/>
        </p:nvSpPr>
        <p:spPr>
          <a:xfrm>
            <a:off x="6309360" y="266131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rgbClr val="FF462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042315"/>
                </a:solidFill>
              </a:rPr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B519E986-F4B2-2344-9964-88944645248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09361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989636003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B0EC0C-0931-6540-B074-F78FEAD8B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A0609-1D06-D04F-8D52-4E39B9285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70F6FE-F902-6D4B-AE27-D84CE42F7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9F1ADE10-DB2A-1141-AD2F-DE1D3AE387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75D721D-9F75-7C46-B1E1-E674D0C760B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1520787"/>
            <a:ext cx="5638799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5BBE503-7483-ED47-8CD0-137BA78CDBF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24599" y="1520787"/>
            <a:ext cx="5638799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B7EBECE-D26C-8947-B1B8-EBF93BD7559D}"/>
              </a:ext>
            </a:extLst>
          </p:cNvPr>
          <p:cNvSpPr txBox="1">
            <a:spLocks/>
          </p:cNvSpPr>
          <p:nvPr userDrawn="1"/>
        </p:nvSpPr>
        <p:spPr>
          <a:xfrm>
            <a:off x="6324600" y="266131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rgbClr val="FF462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55CB43FE-3305-6249-8F9C-903A798AB24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24601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233786244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F1E9E86-B1DB-EA44-B5E3-77C99E774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DA92EB-0D79-2A4E-8453-81189ED48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D3B3C20-9D72-E743-BB23-B2B4EEAAC3D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1520787"/>
            <a:ext cx="5638799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9018412-568B-2C47-AF81-93486AF8162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599" y="1520787"/>
            <a:ext cx="5638801" cy="3512255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EC8951-DECF-B54C-96DE-BE594E20BB53}"/>
              </a:ext>
            </a:extLst>
          </p:cNvPr>
          <p:cNvSpPr txBox="1">
            <a:spLocks/>
          </p:cNvSpPr>
          <p:nvPr userDrawn="1"/>
        </p:nvSpPr>
        <p:spPr>
          <a:xfrm>
            <a:off x="6324600" y="266131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rgbClr val="FF462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Add heading here</a:t>
            </a:r>
          </a:p>
        </p:txBody>
      </p:sp>
    </p:spTree>
    <p:extLst>
      <p:ext uri="{BB962C8B-B14F-4D97-AF65-F5344CB8AC3E}">
        <p14:creationId xmlns:p14="http://schemas.microsoft.com/office/powerpoint/2010/main" val="37179172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Body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765E54-7826-7441-A73C-1E479075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6491ABC4-31DC-E949-A3BB-A9D1812AB3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342AA-422E-0B4F-8B72-2329F71B12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57200" y="1243012"/>
            <a:ext cx="7124700" cy="4838700"/>
          </a:xfr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Add body text here—Lorem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>
              <a:lnSpc>
                <a:spcPct val="100000"/>
              </a:lnSpc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79511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44">
          <p15:clr>
            <a:srgbClr val="FBAE4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F1E9E86-B1DB-EA44-B5E3-77C99E774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79913-9831-2C46-96EF-35A1AAFB6AE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620000" y="876300"/>
            <a:ext cx="3048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A97B0-5987-F143-A781-7C143274D8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851418" y="5052128"/>
            <a:ext cx="1111981" cy="838200"/>
          </a:xfrm>
        </p:spPr>
        <p:txBody>
          <a:bodyPr/>
          <a:lstStyle>
            <a:lvl1pPr>
              <a:buClr>
                <a:schemeClr val="bg1"/>
              </a:buClr>
              <a:defRPr sz="1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BD8E0E-AB41-0A43-BD41-1C5E50C4C0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51418" y="4121544"/>
            <a:ext cx="1111981" cy="838200"/>
          </a:xfrm>
        </p:spPr>
        <p:txBody>
          <a:bodyPr/>
          <a:lstStyle>
            <a:lvl1pPr marL="0" indent="0">
              <a:buNone/>
              <a:defRPr sz="4800">
                <a:ln>
                  <a:solidFill>
                    <a:schemeClr val="bg1"/>
                  </a:solidFill>
                </a:ln>
                <a:noFill/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C8E32A-7589-BC4E-ABCE-270CB0DCD5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C30DD90A-B35C-FF48-89E3-1CCB299E80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6F8C7B5-7801-D449-9B81-AA7B994A44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4060789"/>
            <a:ext cx="4343401" cy="195901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802028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B9BDDA6-CF9D-284B-AE6B-08FD6D9B6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9F2814-2A42-8747-86C6-18C297A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7FDF29-6F33-544E-973B-8EFFEDE5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F4A33567-1579-DE43-B661-88240120B8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D40D368-D37B-824F-A38C-26BC9B8F407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1661583"/>
            <a:ext cx="5638799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B4DAF03-76FF-3142-B843-DA1D5A83455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24600" y="1661583"/>
            <a:ext cx="2602090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64C2328-9888-7047-B0B9-145ABA1DA0D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72600" y="1661583"/>
            <a:ext cx="2602090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857703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C8407C9-C41F-9648-954D-1F26BCFC3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F0A9AEDB-F42F-5A44-AE63-E9626FCA4B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A940118-7F97-7640-8053-31FF35BAD15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8600" y="1661583"/>
            <a:ext cx="2602090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05A102C-3C0E-BF4C-9E42-80E5E076B8A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6600" y="1661583"/>
            <a:ext cx="2602090" cy="351225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698500" indent="-1714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3531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0165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3236594"/>
            <a:ext cx="5633407" cy="1955165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599" y="3236594"/>
            <a:ext cx="5633407" cy="1955165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B3291A2-618A-D34A-9F60-34F932C2116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37743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4F239B-FC19-6A44-81DB-18C9D7976C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5522967"/>
            <a:ext cx="11743235" cy="496833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43259-7705-1443-9A6F-DBEC48437FE7}"/>
              </a:ext>
            </a:extLst>
          </p:cNvPr>
          <p:cNvCxnSpPr/>
          <p:nvPr userDrawn="1"/>
        </p:nvCxnSpPr>
        <p:spPr>
          <a:xfrm>
            <a:off x="6096000" y="1238081"/>
            <a:ext cx="0" cy="40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8EC5218E-CF95-1D4C-BE89-637BB4632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35AF13B3-003B-2E4D-850B-C01C3D901D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162085775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2 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315983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599" y="2444249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8955" y="1315983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8954" y="2444249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548CB3D-9B84-574E-885C-FE1F744C417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651" y="1315983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5EA021-0173-634F-911F-DF1E746534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9651" y="2444249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F7943D42-7EE2-DA40-A1D9-F914DDD8C88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372258" y="1315983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617F172-2F05-B94E-AFAD-9E8E6F40C7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2257" y="2444249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907704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5035970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278955" y="3907704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8954" y="5035970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469C8122-40A6-AC4F-B228-B46DF4AA496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29651" y="3907704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7F3FD-607C-5645-B83E-9BA9ABD7D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651" y="5035970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C55632ED-F088-FF49-851A-25B32D353EF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372258" y="3907704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C54EE8-524C-A143-B9F3-2572B4B443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257" y="5035970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DC65FDF-BC2E-094B-B869-EF3A727C6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2BF13EA7-8C3B-FF4F-9A05-7A7549838A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279788085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3 Ro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579087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3472" y="1581673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579192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6872" y="1581778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291001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3472" y="3293588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72000" y="3291106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6872" y="3293693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203FBC-FB8C-F94A-A317-F50AD9F7409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28600" y="5038427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7D9D11-353D-9048-9564-37A684BF68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3472" y="5041014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2EA5CB2-F295-E346-9340-B2E11080602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72000" y="5038532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765B797-6F7F-7345-80FA-1A94CA24E6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56872" y="5041119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DD39D6-71D9-5648-9A86-DAB09C57B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245E4A-713C-1D4B-A72A-4C15A67D77F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599" y="705999"/>
            <a:ext cx="868727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29496915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mpariso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386530"/>
            <a:ext cx="4343164" cy="538259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0000" y="1386530"/>
            <a:ext cx="4343163" cy="538259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8012-C8AC-8944-9C8F-566AE38AAA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8600" y="2233612"/>
            <a:ext cx="4343400" cy="3786187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800100" indent="-285750">
              <a:defRPr lang="en-US" sz="14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8F8ADB-2953-A64A-97B3-AB59AE4A7D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32813" y="2233613"/>
            <a:ext cx="4330350" cy="3786186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>
                <a:solidFill>
                  <a:srgbClr val="3D3C3C"/>
                </a:solidFill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D096CDA-242D-D948-869B-FB5A126D191B}"/>
              </a:ext>
            </a:extLst>
          </p:cNvPr>
          <p:cNvSpPr/>
          <p:nvPr userDrawn="1"/>
        </p:nvSpPr>
        <p:spPr>
          <a:xfrm>
            <a:off x="5440545" y="1337404"/>
            <a:ext cx="1310910" cy="6493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79AA2B-6094-2A42-925F-5D1FDF9E6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AF83CD02-B3DF-9B4A-A921-1C7FEAEDE3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195163638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766" y="1222678"/>
            <a:ext cx="3045303" cy="86687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6599" y="1222678"/>
            <a:ext cx="3045303" cy="86687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7839" y="1222678"/>
            <a:ext cx="3045303" cy="86687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159" y="2089549"/>
            <a:ext cx="3045304" cy="3092051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6603" y="2089549"/>
            <a:ext cx="3045304" cy="3092051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0537" y="2089549"/>
            <a:ext cx="3045304" cy="3092051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51650-0AF5-7B41-8717-C63444B9D1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767" y="5530474"/>
            <a:ext cx="10642376" cy="489326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224995B-0061-1743-BEE5-DB15220F2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226A5BA-736A-9D4B-B20B-092D97282C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67260730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2241" y="1714500"/>
            <a:ext cx="2593494" cy="87630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5630" y="1714500"/>
            <a:ext cx="2579770" cy="87630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75295" y="1714500"/>
            <a:ext cx="2593841" cy="87630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7634" y="2715236"/>
            <a:ext cx="2579766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5633" y="2715236"/>
            <a:ext cx="2574127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7993" y="2715236"/>
            <a:ext cx="2593842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CCFC44E-C6B5-0540-A29E-F342F4B86B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631" y="1688862"/>
            <a:ext cx="2579770" cy="4305300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60AF418-57FB-6845-B315-FFAEF5585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A903093A-B175-AD40-A080-8AD928E7FA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951594101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597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5B1A441-818E-2042-B9D2-1725279087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7296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440BF4-40CE-3A4D-91C2-BCCF11E0F8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6990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345B0E-A4B4-1942-8124-68CB32BA2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7ABDD8A3-9DFC-FB4A-A4D1-D0AC2CF36D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7581544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616" y="3513997"/>
            <a:ext cx="4183205" cy="2253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C9C4BF0-A308-5241-8C03-8D24FB5A60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124301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3795712"/>
            <a:ext cx="4991100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C7972DD-05D7-6C40-92AA-CFEEFB31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4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B7708F-C7D8-5A43-B566-B32579A78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A3F08D7C-0504-2441-91E2-4B6CA4C83D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E65B30-72EB-2947-B6DC-63E8C9E7C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7" y="6291176"/>
            <a:ext cx="730343" cy="2387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/>
        </p:nvSpPr>
        <p:spPr>
          <a:xfrm>
            <a:off x="5763986" y="0"/>
            <a:ext cx="64280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20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76DD77D-E9AB-6645-B39A-2A12C74D59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1" y="1243012"/>
            <a:ext cx="5476875" cy="48387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here-–Lorem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8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6894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893" y="1546659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2599" y="1568943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0709" y="1546659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72282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3893" y="370863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C39C1A6-7460-C14B-83D4-33C9C6C4BE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599" y="3715041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0709" y="370863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3A751C-68B6-9143-8245-59EE2DA0A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60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739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9995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C2B804-C5D8-5A48-81B7-5713C7B60E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80692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860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6C4C6A1-C28C-3C49-87BE-83DCC38A48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8D66C2E-A9BD-E04B-BCA5-15EE8B2E6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904F780C-1E82-F248-9B23-1E6893F3C0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88781198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98" y="156519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01" y="1542911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30608" y="5015406"/>
            <a:ext cx="3033977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30598" y="327417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13401" y="3259983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13401" y="5015406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3A751C-68B6-9143-8245-59EE2DA0A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30598" y="189803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613401" y="189803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 smtClean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0598" y="5370528"/>
            <a:ext cx="3032115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0598" y="360545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01" y="360545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01" y="5360876"/>
            <a:ext cx="3048000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038B1A7-E95E-3C4D-8B65-1DC936550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3349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7FBA33F-457B-9A44-B7DB-E88B05396B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349" y="32473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EACCA0E-54DF-5545-8611-264EC0B9B2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3349" y="49871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DB0FA13-C54A-684F-944E-EAE89AF852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56651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9471F6-7209-B74C-93EE-ADE8EE5C3E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56651" y="32473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290A8D4-25E0-2A4A-A5BB-4F9AC29D1E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56651" y="49871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F2229B9-8EE0-AA45-ADCC-F435F8D910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640BAF57-E1E0-494F-B8A7-37141299B05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22296969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4207"/>
            <a:ext cx="5409901" cy="1983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262A7-8C01-3247-86F3-20AFC51BA1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EEF68C-1B1A-8646-8CCC-05086C107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BD0F517-AEAE-094F-9FEF-07077F5692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3615487"/>
            <a:ext cx="5404508" cy="2404313"/>
          </a:xfrm>
        </p:spPr>
        <p:txBody>
          <a:bodyPr/>
          <a:lstStyle>
            <a:lvl1pPr>
              <a:defRPr sz="1600">
                <a:solidFill>
                  <a:srgbClr val="042315"/>
                </a:solidFill>
              </a:defRPr>
            </a:lvl1pPr>
            <a:lvl2pPr>
              <a:defRPr sz="1600">
                <a:solidFill>
                  <a:srgbClr val="042315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042315"/>
                </a:solidFill>
              </a:defRPr>
            </a:lvl3pPr>
            <a:lvl4pPr>
              <a:defRPr sz="1600">
                <a:solidFill>
                  <a:srgbClr val="042315"/>
                </a:solidFill>
              </a:defRPr>
            </a:lvl4pPr>
            <a:lvl5pPr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ACF886-98AD-4245-937C-FEA570CFF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7391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4511290B-DF02-0340-9B1F-02448F7438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599" y="705999"/>
            <a:ext cx="739180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710889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6526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613170"/>
            <a:ext cx="5410200" cy="3526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88FBC1C-9839-D947-98D7-456B672566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AAAA15-AAFD-3441-81B3-29C7FC7F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323FFB-0571-EE48-AB6D-FD97A544B1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669147"/>
            <a:ext cx="5867400" cy="349800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2313A50-3D30-EC49-866A-3F604416F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1D402FAC-4379-F948-82C0-6A68C8435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596061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8600" y="342900"/>
            <a:ext cx="5638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053269"/>
            <a:ext cx="5638800" cy="13829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24600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16D5EF2-90FE-0743-9161-0A6E956C8C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60A5AE-250D-4E49-B021-1C521BCD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B66687D-5BC4-3E4E-A68A-2BDE83E23A8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367205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521467-5A4D-DC4C-8410-4F4BA6EC8F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116347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CD9262-AFB5-7745-9C49-6EED75D3C6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116347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9224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A063F93-84B2-BE43-8D77-3C0BB979F6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5638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215A9C-540A-9542-877D-00A32F3148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4C9EE3F8-6B14-9C45-BCB8-0F637D1DA2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043265520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A063F93-84B2-BE43-8D77-3C0BB979F6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B3D50F-8A60-FE4D-B79F-87494D725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9E0B56-4594-9741-ADB4-F94B89CCB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84ABC232-C488-E144-82B5-E9EE2BE705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180174499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5/8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2000" y="0"/>
            <a:ext cx="7620001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9120F30-EC12-5140-BF58-E40715C19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2B99E8-4214-D34A-9777-9881FE3A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C99E50-AF54-4A43-BD6F-CE5EA52E5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41187"/>
            <a:ext cx="4169779" cy="4113767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754063" indent="-2270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7FC4F0-1AED-CB4C-B010-3196964F37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416978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99FB2B2F-5A2C-5745-BD17-2A6E54DD1A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4170007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58498139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 3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9149394" y="4267200"/>
            <a:ext cx="3042606" cy="259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49394" y="0"/>
            <a:ext cx="3042606" cy="426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  <a:endParaRPr lang="en-MX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242927"/>
            <a:ext cx="8686800" cy="12579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246527-7CA0-5B4D-86E9-3A271DD7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D1A1224-2892-B041-99D4-C5045FE659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1CABF7-D828-314C-A892-4D805CF9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D87D3C-216A-894E-A218-6C4DE9311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1" y="1542993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6635BF-3AE8-384B-B98F-BB5B2DD4AE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4304" y="1542993"/>
            <a:ext cx="2583096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A47BF4-9246-BB41-A64D-AD21AD3825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31527" y="1542993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42365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15660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FD9EED-E73E-BA4A-A54B-31BB3063D1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D539FD-0A03-394D-AA03-A988396563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C143B175-2669-4648-80A9-5EE5D52F8A4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05999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93920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53830"/>
            <a:ext cx="9939464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63415"/>
            <a:ext cx="9939464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872842-A4B7-654C-9ED0-66CC8E931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E3072-EACE-874F-93C0-288CB694E1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37BD6BF-B161-3E41-916A-1C9C99A6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96E2762C-933D-424C-9128-D1E6A39B94A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0273979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39C16-71DE-FC41-BCE1-4B0A8A4D4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C291BC-C9C4-D544-8DEA-EF5245D7B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6D1A410-1B9F-E74A-8B01-6C9DCC9FB7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780832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56416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F310CA1-E2E7-7840-920F-B3B08FAEB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042315"/>
                </a:solidFill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78AB207-C065-1044-8FC3-FC2B3B849B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1F606AC-C408-FB45-A037-89CBCC5F5C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5058964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15659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800100" indent="-285750">
              <a:defRPr lang="en-US" sz="16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D539FD-0A03-394D-AA03-A988396563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0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C143B175-2669-4648-80A9-5EE5D52F8A4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05998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0E09B3-942B-C24B-917D-214CC1B247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85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 Spring Green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C291BC-C9C4-D544-8DEA-EF5245D7B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6D1A410-1B9F-E74A-8B01-6C9DCC9FB7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497B9F-3B7F-CA47-A434-00C0CB899F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91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F310CA1-E2E7-7840-920F-B3B08FAEB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 marL="698500" indent="-171450"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 marL="698500" indent="-171450"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 marL="698500" indent="-171450"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78AB207-C065-1044-8FC3-FC2B3B849B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1F606AC-C408-FB45-A037-89CBCC5F5C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474955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0"/>
            <a:ext cx="3048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73A9760-9DB0-3E44-BA65-46626A8F9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396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8909EB9-8AA5-D14D-8354-DC27C26D36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910DDF-AB17-C149-9180-790A86F06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1CD3D8-86B6-9E42-A92C-E3853CE7DE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89909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19070F-D07D-5A43-82D3-8B5D5C73380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89909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C7D98CE-AED7-0044-B0AC-A73C2D22EE3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380692" y="1913761"/>
            <a:ext cx="2582708" cy="40767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F2D35C-56E1-5243-901E-ECD9EB96E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59A6BBEC-5864-9B44-BB88-234E7ED791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75768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>
          <p15:clr>
            <a:srgbClr val="FBAE40"/>
          </p15:clr>
        </p15:guide>
        <p15:guide id="2" pos="2736">
          <p15:clr>
            <a:srgbClr val="FBAE40"/>
          </p15:clr>
        </p15:guide>
        <p15:guide id="3" orient="horz" pos="1224">
          <p15:clr>
            <a:srgbClr val="FBAE40"/>
          </p15:clr>
        </p15:guide>
        <p15:guide id="4" orient="horz" pos="960">
          <p15:clr>
            <a:srgbClr val="FBAE40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1"/>
            <a:ext cx="3048000" cy="3429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3429000"/>
            <a:ext cx="3048001" cy="3429000"/>
          </a:xfrm>
          <a:prstGeom prst="rect">
            <a:avLst/>
          </a:prstGeom>
          <a:solidFill>
            <a:srgbClr val="FF4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51F7529-2B40-C449-ACE3-99A38B7B0F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5BC7E2B-E8DF-C94A-9A1E-99A4EE5AF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396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A35FC36-AD3B-B148-B5B0-DCBA6ADE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0A8EF-09BD-DE42-8C97-9E987936F9F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89909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EF47F6-FA94-AD4B-ACE1-9B449C9BF43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89909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8B6DB3-1504-7E4A-A1BB-72FECA7443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6107A6C5-FC3F-584C-98EC-2B9302374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797919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>
          <p15:clr>
            <a:srgbClr val="FBAE40"/>
          </p15:clr>
        </p15:guide>
        <p15:guide id="2" pos="2736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orient="horz" pos="1224">
          <p15:clr>
            <a:srgbClr val="FBAE40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Content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4B7933-C5EF-5346-A1EA-62BC3520BDE6}"/>
              </a:ext>
            </a:extLst>
          </p:cNvPr>
          <p:cNvSpPr/>
          <p:nvPr userDrawn="1"/>
        </p:nvSpPr>
        <p:spPr>
          <a:xfrm>
            <a:off x="0" y="0"/>
            <a:ext cx="3048000" cy="6879102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6599" y="342900"/>
            <a:ext cx="4225049" cy="190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C224597-8715-D34F-A07C-F9AE1EF2A1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AED7C1-57C7-EB42-B60B-97603D06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EC57E-ED10-0940-9F4F-D9F535242F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C05E58-74B0-0247-AC01-1C047754F4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30246" y="347005"/>
            <a:ext cx="4241586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0ABA2B2D-70FB-2747-9758-85261B5F99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730245" y="2479236"/>
            <a:ext cx="4241587" cy="1896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2ACC1EC-9F0D-5943-8F6A-19905B7907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2479236"/>
            <a:ext cx="4225045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5734C4E-11C3-B746-885D-E15253270F1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76600" y="4607363"/>
            <a:ext cx="4225044" cy="19204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E17520F-6514-EF42-BCF3-3CAD8D2542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30243" y="4611468"/>
            <a:ext cx="4241589" cy="1912200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D4D83D-46DC-E049-B6A1-4B84E41AF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66131"/>
            <a:ext cx="259066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085A8667-9AE7-FB43-86F2-4BB65A48EA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2590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997263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ACBF0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042315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0514" y="1603177"/>
            <a:ext cx="2646319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222833" y="1603177"/>
            <a:ext cx="2636473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6277913" y="1603177"/>
            <a:ext cx="2629391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9322100" y="1603177"/>
            <a:ext cx="2649392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3048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B39193-F8AF-2F45-A45C-2AFCCB80D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E95EB3-CE74-1D47-8882-CECC764A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6147C3-A7AC-C345-8158-DB04F8A9A3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CA8F4E4-21FF-3647-91D3-D364BA34E1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9D900E-8279-514E-85B7-1FE999893C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983D252-EBCF-4044-AD35-ED92FC4A81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A2D4293-C67E-0B48-BA72-72C814C8D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CF179522-7330-3F45-AA93-6901ED0247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06458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Icon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C5D61C-D3BE-EB44-8E30-08504E1FC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7" y="6343600"/>
            <a:ext cx="730346" cy="232382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54D9701-B3F9-A644-8A44-320EA67A7F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F339EAA-15D9-414A-9F7F-D7E057F067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80203" y="2566524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82F470-458B-B34A-B8B9-B570D23EC1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26854" y="2566524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8D4E62-3DC9-7D44-AD7A-1781F255E6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80203" y="5148541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B3EFCC4-5FC2-654B-981B-03BE481BAA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26854" y="5148541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9D77-6DDD-D242-ADD5-95CE612F012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572000" y="876300"/>
            <a:ext cx="1524000" cy="1536700"/>
          </a:xfrm>
        </p:spPr>
        <p:txBody>
          <a:bodyPr/>
          <a:lstStyle>
            <a:lvl1pPr marL="0" indent="0">
              <a:buNone/>
              <a:defRPr sz="2400" b="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1D57A5-E63F-804E-931C-2733A792514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619999" y="876300"/>
            <a:ext cx="1526427" cy="1536700"/>
          </a:xfrm>
        </p:spPr>
        <p:txBody>
          <a:bodyPr/>
          <a:lstStyle>
            <a:lvl1pPr marL="0" indent="0">
              <a:buNone/>
              <a:defRPr sz="2400" b="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F05831-170C-B84C-BB32-E72C54C9FD2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72000" y="3506211"/>
            <a:ext cx="1524000" cy="1536700"/>
          </a:xfrm>
        </p:spPr>
        <p:txBody>
          <a:bodyPr/>
          <a:lstStyle>
            <a:lvl1pPr marL="0" indent="0">
              <a:buNone/>
              <a:defRPr sz="2400" b="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B459C8-66F6-334F-9830-45D99BE838E6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7619999" y="3506211"/>
            <a:ext cx="1526427" cy="1536700"/>
          </a:xfrm>
        </p:spPr>
        <p:txBody>
          <a:bodyPr/>
          <a:lstStyle>
            <a:lvl1pPr marL="0" indent="0">
              <a:buNone/>
              <a:defRPr sz="2400" b="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9B7218F-18CA-8C4D-ADFC-9EDA74811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66131"/>
            <a:ext cx="259066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95D1A0A-BF53-8C41-8CE0-412B152806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2590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0360498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/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1" y="1661664"/>
            <a:ext cx="4991101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2" y="1271250"/>
            <a:ext cx="499110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ABD59-D66C-C843-B0BC-598E3C16F0E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0" y="1271250"/>
            <a:ext cx="6096000" cy="4710450"/>
          </a:xfrm>
        </p:spPr>
        <p:txBody>
          <a:bodyPr>
            <a:noAutofit/>
          </a:bodyPr>
          <a:lstStyle>
            <a:lvl1pPr>
              <a:defRPr b="0" i="0"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8E53C7-0E4B-674F-8CA8-99C7C315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8A9C06-2C15-CC49-8F7A-A7ADB91A0E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569F741-207F-7148-8FA4-6709C95B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00E95AE-CD0A-9946-BF2D-BEF91D080B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6162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Chart w Imag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02A00-847B-B048-9312-C9DCAE7F563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Arial" panose="020B0604020202020204" pitchFamily="34" charset="0"/>
            </a:endParaRP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C5D61C-D3BE-EB44-8E30-08504E1FC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7" y="6343600"/>
            <a:ext cx="730346" cy="232382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51D8F-74DC-8647-90D4-F17C675F8BD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6465888" y="371475"/>
            <a:ext cx="5505450" cy="57546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B4ED1B-C51F-C64E-A206-858E2596E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22453"/>
            <a:ext cx="5638800" cy="3637703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2pPr>
            <a:lvl3pPr marL="527050" indent="0">
              <a:buClr>
                <a:schemeClr val="bg1"/>
              </a:buClr>
              <a:buFontTx/>
              <a:buNone/>
              <a:tabLst/>
              <a:defRPr sz="12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A8F524-1179-224E-90D9-77F1DCA053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4936D868-3A8B-0840-B613-86803129AE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27988196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2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1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CF0EF1D-ADB1-8E48-BEB8-A33EEC595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B0F41E-B8A6-554F-9791-EFEE29A1B57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383489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C0D7F61-83A3-9A4C-B808-82ECDF5F623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383489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68797393-7089-8246-8E6B-9C691D9E81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376452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DBF6EDA-CB83-144B-84E9-B6DA6CFBDBF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383489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A01146-6CEE-454C-86E0-79564E0A4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282550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BA9884-E94D-354D-AF51-8C4AC3E5E4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282550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7E36DB-49F0-CE41-A792-DC6FC1181D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282550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04423A-19C1-994E-A97A-17205ACBAE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282550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26EE724-DD9B-7144-94D5-7E886DAE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66131"/>
            <a:ext cx="259066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4776ECB2-72B7-394A-90F3-A3D045E0F4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2590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75734385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2F119EDA-9392-0544-ACC8-3C3BAB3C83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A5C78B-D28F-5D41-8FEE-ECEB0045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60CA6E6-84FB-6643-BC76-20A237C4F8F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383489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0EA26AC7-C45B-D541-8E8F-F6722F41AA0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383489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EACA9AD8-DA1F-CD40-95AC-30936B95AD5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376452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BA8EA8C-4BA3-1641-9DD4-AADDC9D99DD4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383489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0408929-52C7-3A4F-A7D8-C969FFCC54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282550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3FF34B1-D8B9-2649-B89B-1E35DA03111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282550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D18D56A-98DE-A442-AF5F-F8D8BD82363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282550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D6D6472-4935-D74E-BFD2-3AD634DFE6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282550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EC1CC6D-93FE-9847-A07C-4B3A9E15C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66131"/>
            <a:ext cx="259066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4" name="Text Placeholder 57">
            <a:extLst>
              <a:ext uri="{FF2B5EF4-FFF2-40B4-BE49-F238E27FC236}">
                <a16:creationId xmlns:a16="http://schemas.microsoft.com/office/drawing/2014/main" id="{606FCFED-5967-4241-AA10-4B60677C4B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2590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822893348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96000" y="495300"/>
            <a:ext cx="5867400" cy="59054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PIE CHART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9CCAB3E-BAC6-1241-B951-C30FC038FA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3632"/>
            <a:ext cx="4343164" cy="2105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82A9DD2-DB6A-814F-B033-4A4301ED4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59D05-25FE-E542-9360-CAC0772D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C67BF9-7084-0146-920C-6064315E9B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6EB760FC-86AF-D54F-81D2-DED7BEFE83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556972599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228599" y="1711521"/>
            <a:ext cx="2595335" cy="22940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3284993" y="1711522"/>
            <a:ext cx="2589484" cy="2294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6330181" y="1714500"/>
            <a:ext cx="2590848" cy="22917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 hasCustomPrompt="1"/>
          </p:nvPr>
        </p:nvSpPr>
        <p:spPr>
          <a:xfrm>
            <a:off x="9381890" y="1711296"/>
            <a:ext cx="2595065" cy="2291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CHART HERE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BA91AE6-204A-BF4C-8B70-11BD3F742D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FA3F480-FA67-2844-910B-8F8B94D6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4F34E55-2528-0F47-9D93-3D0A7C381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8B7E4F-0121-0F47-B328-04659EC7D4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2D380E-4278-7745-84E6-86D45BE79C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294AAB9-98B9-D34E-9669-E3C6FD13AEC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09AC38E-7CD6-3D4B-A4D7-FEBCC126E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14BF57F8-8BFC-F74F-B978-FA106CAE879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749357734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Coll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1" y="1"/>
            <a:ext cx="303990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28602" y="145357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76601" y="148820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24600" y="148590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28602" y="369306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76601" y="372769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4600" y="372539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2" y="2298081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6601" y="2332718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600" y="23304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tabLst/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2" y="4533506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76601" y="4568143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600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965A595-9B4D-5448-B738-E8FE5F9BA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591327F1-1C43-E84B-AD52-F47C67C44B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868727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02133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Rows + Number Icons Clou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381A-FB30-D746-B9AF-A57A9F25DE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096000" y="0"/>
            <a:ext cx="6096000" cy="68532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CF0EF1D-ADB1-8E48-BEB8-A33EEC595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1BCF95-4828-C34E-A775-48934DDA85D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97069" y="1570594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685EA-27B7-5943-AD52-5E9D250433B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91674" y="3285480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C45F44-6CD8-7B49-A629-42720605F70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228600" y="1553062"/>
            <a:ext cx="1545264" cy="1100342"/>
          </a:xfrm>
          <a:noFill/>
        </p:spPr>
        <p:txBody>
          <a:bodyPr/>
          <a:lstStyle>
            <a:lvl1pPr marL="0" indent="0" algn="l">
              <a:buNone/>
              <a:defRPr sz="2800" b="0">
                <a:ln>
                  <a:solidFill>
                    <a:schemeClr val="accent1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BA7945-0BE1-214C-B256-60850671820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28600" y="3258685"/>
            <a:ext cx="1545264" cy="1100342"/>
          </a:xfrm>
          <a:noFill/>
        </p:spPr>
        <p:txBody>
          <a:bodyPr/>
          <a:lstStyle>
            <a:lvl1pPr marL="0" indent="0" algn="l">
              <a:buNone/>
              <a:defRPr sz="2800" b="0">
                <a:ln>
                  <a:solidFill>
                    <a:schemeClr val="accent1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DB46209-9729-4840-B4ED-8C84D053EF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91674" y="5035153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28650" indent="-163513">
              <a:tabLst/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23BFE5-BAFD-CA41-A643-BCE6075A4485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228600" y="5008358"/>
            <a:ext cx="1545264" cy="1100342"/>
          </a:xfrm>
          <a:noFill/>
        </p:spPr>
        <p:txBody>
          <a:bodyPr/>
          <a:lstStyle>
            <a:lvl1pPr marL="0" indent="0" algn="l">
              <a:buNone/>
              <a:defRPr sz="2800" b="0">
                <a:ln>
                  <a:solidFill>
                    <a:schemeClr val="accent1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4DC94-4303-DE43-AB7A-634A2880FF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51DB2D7C-BD34-4E4D-8213-503B916AAE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225981700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List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5642" y="1491902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7091" y="1491902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79614" y="149190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5642" y="3618327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27091" y="3618327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79614" y="3618327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599" y="2327175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4600" y="2327175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9614" y="2327175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4456565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4600" y="4456565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79614" y="4456565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4138EE1-E9FD-074E-8AE6-C3CA499DE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2590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</p:spTree>
    <p:extLst>
      <p:ext uri="{BB962C8B-B14F-4D97-AF65-F5344CB8AC3E}">
        <p14:creationId xmlns:p14="http://schemas.microsoft.com/office/powerpoint/2010/main" val="428047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2832">
          <p15:clr>
            <a:srgbClr val="FBAE40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nu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652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B27A4-334A-A14E-ABCB-FF0FE4C4543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3276599" y="273673"/>
            <a:ext cx="2590799" cy="593087"/>
          </a:xfrm>
        </p:spPr>
        <p:txBody>
          <a:bodyPr/>
          <a:lstStyle>
            <a:lvl1pPr marL="0" indent="0">
              <a:buNone/>
              <a:defRPr sz="2400" b="1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DC4447-B143-E64A-B37F-4CA9ECB1087D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6326520" y="273673"/>
            <a:ext cx="2590799" cy="593087"/>
          </a:xfrm>
        </p:spPr>
        <p:txBody>
          <a:bodyPr/>
          <a:lstStyle>
            <a:lvl1pPr marL="0" indent="0">
              <a:buNone/>
              <a:defRPr sz="2400" b="1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40A1C0-99AC-9E4D-A44D-319D057C0A4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9369073" y="273673"/>
            <a:ext cx="2590799" cy="593087"/>
          </a:xfrm>
        </p:spPr>
        <p:txBody>
          <a:bodyPr/>
          <a:lstStyle>
            <a:lvl1pPr marL="0" indent="0">
              <a:buNone/>
              <a:defRPr sz="2400" b="1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C66027-8C58-2E48-AF9C-F509505FA3B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7660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C59EC9-E651-6C4B-B488-6E5FFEAB7E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652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E24D388-4045-7548-AF64-526E9A4406E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73643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006B1AD-6EA4-7946-8698-E63306223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1F0E2056-C105-084E-ADA8-D515844A74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719941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8600" y="1714500"/>
            <a:ext cx="2590798" cy="25526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76603" y="1714500"/>
            <a:ext cx="2590792" cy="25526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4598" y="1714570"/>
            <a:ext cx="2590798" cy="25526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72600" y="1714500"/>
            <a:ext cx="2590798" cy="25526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6603" y="4497479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3" y="4822803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598" y="449754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4598" y="482287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2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E6571758-38E8-8443-8E30-CABA2E0B4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B36663A-F467-DB43-B684-1727EE9E4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AC9A525-AED6-D741-B916-339DEF3DC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8441BDDE-1180-6A47-90AF-6DD150CE2A1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6256648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61664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71250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B96085-FF86-A044-A894-144CB13F74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7625" y="1653830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89E937-1421-E842-A0E8-02E5F0C583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7626" y="1263415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74955F-CCD0-A54B-8794-213C0BB3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0D5B3F-9365-F042-82FD-CEA9BB234D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1ED8924-126C-C346-9AA6-C10FA3DE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BCDB3E1-E9B4-5945-A463-B28A2494B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00970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-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19" y="1714499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19400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75437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627572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3820" y="3389499"/>
            <a:ext cx="1512000" cy="2771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3820" y="3728567"/>
            <a:ext cx="1512000" cy="2323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19413" y="3389499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9413" y="3683778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438" y="3389499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438" y="3683778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27560" y="3389499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27560" y="3683778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68761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68775" y="3389499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68775" y="3683778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194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720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19999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15987" y="5942199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15987" y="6236478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5942199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72000" y="6236478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20013" y="5942199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20013" y="6236478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FF444141-5F5D-0A4B-B3B1-D57987562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A9BC06C-D2E7-6D48-8415-2205C0DC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87E9350-8068-A747-BC59-E12192E9A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B32DD18B-FC54-5F4B-9EA9-3FD0F9A53B7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950367271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8349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66197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5C3063-15BD-654C-9219-D8942C102C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6" y="6343600"/>
            <a:ext cx="730346" cy="232382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4D290C-BEF9-874F-8BBF-1DDB874CC3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E3CBA1F-D75D-DD44-9FC9-83187D25CF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DB25DF3-BBB5-1641-9E31-8ABDBD451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2475" y="2944525"/>
            <a:ext cx="1299289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FC6793A-E990-1242-BCCE-2EF1D5D853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599" y="2944525"/>
            <a:ext cx="1303205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CCE9A66-E750-8148-9DDB-9D91DE72E2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328675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3FE4973-4952-3349-805B-3FA1455D48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328675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EC41A7F-860C-CC4C-B213-895AA10E4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475" y="4591029"/>
            <a:ext cx="1299525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AC04860-BBA9-2A4B-AC04-7428C5D389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91028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245DC1-45B0-8541-930E-EFEA1959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2A6ABC8-3DD1-6A4F-BF9A-52D3D8361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5ECC6D9F-453B-8D43-904C-8C5D4F9DD2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556756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4F25738-2311-D740-B2C6-BE1CD071D2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554AD8-46DA-5949-B9F4-86A6FE74E8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6EA88FE-AAA6-7A4A-AD45-A304903C5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600" y="2944525"/>
            <a:ext cx="129516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4893F28-3E47-1B42-A0F2-3648AC2894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944525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468B048-C31D-8A43-A3B0-2F05CB6A5B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328675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D5E972-A66C-A44A-8BAE-6B3DB96BA0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328675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9A96D1D-4DDD-8A4B-BFAA-3FF018F03F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0" y="4591029"/>
            <a:ext cx="1295164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54360F-73BE-6146-B6A8-15F19C594C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91028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6476946-9985-9A4D-B5AF-7FB5D60D1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731E03-0FB6-594C-B3AD-74A73B9749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70830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6FA4843-5EA9-2646-9CAC-172DC0B16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93A25A9-6805-E443-A305-C9924E21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474E9673-C345-B249-82C6-FDBAAE8780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693344932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E43EDBF-C7F2-D34C-9A7D-2CB4701F2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774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074238C-8160-2049-9CB5-36B4F32B666E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5774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20546B-74D7-664A-AEC5-81567BA99A6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5774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7F5C8C4-19DE-3741-811C-580DA2685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5774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FF18462-2306-9A4F-AA43-F1AF90986D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5774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6ABDC22-19AC-AE45-9A2A-DF2146AE0C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5774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105C35A-1449-FE49-B5BE-4BC1AB5D7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E7A7F0-3DA6-7544-8D17-6D264BC7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C6E41A1-9410-294A-9B62-24ED3286B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B5337DD-68B3-1441-805E-A5E5D14B595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86751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33CEDFA-9B77-2445-B34E-454140E46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32BA476D-0543-4B4F-90E3-0FB3BE07D1B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625217709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774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5774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5774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5774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5774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5774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D249BC-C200-7443-9760-7204385F6F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86751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0614A8C-B1BC-AC41-84D8-7CFBDD13C4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969393D-9EED-C944-9B68-00D3A2413B7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48701739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7739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57739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57739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57739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57739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57739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D249BC-C200-7443-9760-7204385F6F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86751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8622837-0D2E-E94C-9228-E758B7611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BE0D9B4A-716D-BE42-88F8-D2DB9C3D90B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28600" y="705999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273118309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DE44CFF3-B29C-A541-8722-CF874064D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228434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D80F0705-A022-4045-8792-F7E7A9E212B3}"/>
              </a:ext>
            </a:extLst>
          </p:cNvPr>
          <p:cNvSpPr>
            <a:spLocks noGrp="1"/>
          </p:cNvSpPr>
          <p:nvPr>
            <p:ph type="tbl" sz="quarter" idx="57" hasCustomPrompt="1"/>
          </p:nvPr>
        </p:nvSpPr>
        <p:spPr>
          <a:xfrm>
            <a:off x="6337920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63A82D-B8BF-4946-B980-5C1E704F6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179FEEA1-3DB9-3F43-BF6E-1359228048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2867235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33AB6C80-2E57-8645-B8FE-95BB17927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8679A03-5236-3147-AA52-464328906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7CC35A-5913-DB48-89E7-73EDB3D06399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97403E-797B-DF4E-9EAF-D01B5625C1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CCA12C6C-5BB7-FA47-A9C9-C047BCDC67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759262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DE44CFF3-B29C-A541-8722-CF874064D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A9C001-4A64-4D42-9B04-DE9340BEF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EAF0F797-86A3-3847-9C3E-A5E2DD05CE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5117928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484E63CF-6BA0-9E4E-80B5-B3027757A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3F9380-EE94-6448-A41D-9DDBA8D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5F5CE32C-8106-1248-8E7D-0220696468D6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643A78-D437-DD4D-8364-FCE1A6A35A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347BA7E0-0E65-1D4E-8635-C4306FC953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415898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62049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71635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9F453F-6146-C74A-BA9B-2FB1D4965F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079" y="1641647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081" y="1251232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DE591E7-112C-8742-A1BA-5E591C3039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42959" y="1641647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42960" y="1251232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73ADA80-0B0D-294B-AA2F-29DEB9E4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60B419-68C8-9D4E-8DB9-D35DAA39C3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4182EF6-F019-4F41-BFAD-C9F17CE6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17266EA6-8713-5746-B716-DC6DE06A4E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222236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B7F35B84-2392-CE43-8742-604433B6B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34F4663-0B4A-8447-9D6F-40CDA939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43C99B3-5983-A74C-AE34-2CF10800CFFB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228600" y="1714500"/>
            <a:ext cx="11734800" cy="4305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E4D26E-37BC-5940-9656-4490C4BD5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8" name="Text Placeholder 57">
            <a:extLst>
              <a:ext uri="{FF2B5EF4-FFF2-40B4-BE49-F238E27FC236}">
                <a16:creationId xmlns:a16="http://schemas.microsoft.com/office/drawing/2014/main" id="{A100C89C-2E8B-BD43-B1D7-642A48ED62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05999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377936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A1A9D-031F-4331-825A-FD1C8B738EFD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7F6F4-9E55-4BC4-8704-1D382B6DD33C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744919A-6CC0-D14F-BF22-588EE7513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16FF97-4445-BF40-AE91-BFFEC4948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81F1528-7C93-7148-803C-FDD0C36D61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95ABCC-E89D-B444-82DF-8B04486945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6557ABE-570C-D545-911A-E5C1FBAE41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3A7F10FF-CBA4-7D44-83DC-75C094FECF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C699DAB-206F-D643-A70A-B85E8C27A8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1BAF056B-960B-664A-8434-DD58A98A2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FF8F0DC-0B57-2E41-81C2-5F66B8CF5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32D4C44-31E9-574D-A565-23C4B7510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DDCB49-4846-B146-B0EF-71F4769603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78287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5214661-A1C2-714C-8FD6-F37BA412D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78287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302BA0B-8DE8-2447-9102-73B26408E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78287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F2AF5BF-FCB0-4D40-89D7-86A641BF9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78287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B828C9-1F61-B844-B777-1DEF3BAFC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AAD83417-D18A-F34A-AFA7-BD3FFE2D035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333197832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233C1-48E2-427E-B2C6-38E32055A963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FF190-10F1-4201-AE5D-1C3673291F69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0ED773-31F7-2247-ABD3-B39BA81F2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0C23041-45CB-C040-9C5A-DD33E3262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9137709-4275-4140-8465-53BD64A4A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EC246B4-F1D0-754E-B440-28226D2ADC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D01DC6FC-9816-B845-ADAD-84758D8D27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5BF896-F0D4-614F-B330-1F76698902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D299DA0-65CE-614C-B064-6912719EF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5BAD7E9-72C8-4044-B630-FC8F60113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5A10F9C-411F-AA4A-9E2C-D8BAEEFCAF2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78287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0563" indent="-163513">
              <a:buClr>
                <a:srgbClr val="042315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DD909CB-E93C-0944-B3AD-BFBF8FC7DD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78287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B7E7D2A-5EB7-4E40-88FC-349939DAE0E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78287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9E6ED3-4CD7-49CA-A458-BB6774387E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EFC73BE-DDBB-4D8B-9CA4-D050AD2074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B2FF86-28F1-4C18-B526-42934A5F2E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78287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0966ABB-C998-BD46-9C89-E0E67D24B8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6" name="Text Placeholder 57">
            <a:extLst>
              <a:ext uri="{FF2B5EF4-FFF2-40B4-BE49-F238E27FC236}">
                <a16:creationId xmlns:a16="http://schemas.microsoft.com/office/drawing/2014/main" id="{00D2298D-68C9-864D-9442-F1C0B6CAD0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698938913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AEFE81-BF82-4FA1-B342-B6823A6FA12C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D97EC-971A-4805-9D10-C3F0AE18C118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0848920E-B932-2B44-A55F-272B9ABE1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1808E42-71B3-BB49-9A56-CAF0072E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75C68DB-2951-1A44-A054-DCB5739775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BCB5D1A-0C51-C74C-973A-DFE7F04DC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923D297-C75B-7C49-BAE4-03E8D0793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F8217-0AB2-5B4E-825A-A317C6984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37023B4A-0693-2342-B901-52D5F3C00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EE0D4D9-E606-0D41-B8D6-CB52FB4368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37CA248-422C-494E-854B-8921BCC60C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85A4DC7-074E-D64E-A171-A9D1C3F5C2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26EA23-B799-0445-8AE4-14799534E1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78287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0563" indent="-163513">
              <a:buClr>
                <a:schemeClr val="accent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61388D-60A4-8144-B4EC-3E0857C447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78287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7D3D450-1EC9-534F-BCF6-C67D9416FDC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78287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48C79D5-07F1-9E43-B6CA-0AD37095F0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78287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0FC55F-9A7F-EA42-B1DD-4CBEF8F90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7F397690-B5A7-4844-99EA-2ECF9FCC86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599" y="705999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00409790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5B5F8-E196-4D05-AA7A-FD19AA38C644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99C1A-A880-4D80-BEEA-A1425AFB8A15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8422AB4-38AC-E245-95E9-D4EBD4FE1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F2367C-A2C2-2A4C-A1BA-998AD4CF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C3943E1-6165-E04A-8A64-6375279C0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DD84469-3B96-D541-953A-A77D2F7339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9DA26E-DC8D-ED40-A66C-D2F430BF08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B31445D-8949-F147-B03B-08A7BBBAD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5260156-A6C9-7F45-AA47-3B158742A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E27787B-F07F-6A48-9F01-A11E5B25E8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C275A25-09EF-0D49-9C98-A13E944E4A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83A7B57-1BBE-624F-9AAA-EEDF3187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77DEA71-831F-8E4A-849D-60CE3B9BEF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78287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E04F33-9CC2-B64C-AA85-D8C4C72C58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78287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58AACB-F794-854A-9587-3A75E2B8945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78287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A9CBD2-646C-9644-ACEE-8B75B3DE454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78287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0F7839A-04FE-364F-B9B5-686DA71FD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15AD4CA7-46C5-9D4E-9AC9-55D7CBE260A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559165515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738CA75-714F-DA40-A93F-9A4281C96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B34EDC-C246-554D-89DE-700D7A3CD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7" name="Text Placeholder 57">
            <a:extLst>
              <a:ext uri="{FF2B5EF4-FFF2-40B4-BE49-F238E27FC236}">
                <a16:creationId xmlns:a16="http://schemas.microsoft.com/office/drawing/2014/main" id="{29857589-6B20-BE4B-B0B1-95B9E693BA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05999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Arial" panose="020B0604020202020204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483139478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Header &amp;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6085F1-4F24-EB49-8834-E753778ED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7FC8A27-8C3E-764C-91F3-6BE0867AD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66131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</p:spTree>
    <p:extLst>
      <p:ext uri="{BB962C8B-B14F-4D97-AF65-F5344CB8AC3E}">
        <p14:creationId xmlns:p14="http://schemas.microsoft.com/office/powerpoint/2010/main" val="160401481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2A5CE08-B2C8-5A46-ADA5-70DF07294F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50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Cloud-w Foo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6CE632E-613D-CD40-8FC5-7FD7842C6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6DA1B-28D9-944B-8727-940F8A8C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0968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arm Red-w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6085F1-4F24-EB49-8834-E753778ED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609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CC161F-7960-D04A-99D8-B7D7D7552BE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071636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27F35E-8DCB-644B-8BF6-BC25E3A83682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034175" y="2071636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417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FC4ECF-E201-3D4C-B3F8-A9BB1DF2EBE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712065" y="2071636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206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0EC67FF-B049-914F-B99F-B4ABDDF1FC1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60240" y="4054864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2738305-AB89-1E4A-8C75-74D52ACB8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239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DF45DC-84B7-5347-8E83-CE81DADF64F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034175" y="4054864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56E6FF5-3A41-8C4C-B831-C6C42552BF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3417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CA5274F-82C2-1043-8D4E-7AB2B5D30D5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8712065" y="4054864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F0E0456-C76C-E440-84CD-7262A2B3F3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1206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85D4662-CE1D-7149-A635-0DF10721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3C1404-043B-F844-BBB5-2F8897A7F7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ACC8ACFF-8320-3C4B-BAE4-C20FF416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1B1F00D9-5322-7C46-AAF8-B499F317FCA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655087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Deep-Forest w Foot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1BAC5F-4BD7-964A-A778-D42104CA4C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6B7D36-32ED-4B4E-971E-D7FD3D71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6193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y 1/4, Red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6E7E791-559D-DF46-9A4D-AA548D86E6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73AAFA-CDCB-254C-AB03-2264AF77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3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3D3C3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03E2DBF-9962-574A-8CD5-33A149DB8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03E2DBF-9962-574A-8CD5-33A149DB8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6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y 1/4, White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58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A56F4A-839E-3048-AFFF-AD0F63AC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5DD7D-B1F1-CB4C-8060-F93A1240E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page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11277600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C7C7DE-2E5C-624F-BEB9-CDE2240B47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40596"/>
            <a:ext cx="1381539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85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C6D06-BD72-5640-9BBB-F0591493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C6B535-31F3-514C-AC5E-8332265937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A4934A9-BDF3-3248-BFDB-0571A9CE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D0DAD640-4525-9441-A314-A352126483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9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62743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55532D-E3A8-6940-A851-2B488F09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15CD4-5169-0A4F-A8BE-E3D87B3898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303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4508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9709-DD8B-7848-A9BC-B796BD19F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93647-B0EE-774C-B819-BFFB2BFA0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5745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B3C3-F520-2044-8330-B638D816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EE2B-A6A1-D340-AEE9-E0B29487D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9044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EBA0-C3DA-9043-A94C-5B868E2F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7A8DE-CB2F-2045-881C-1AEAE2F52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9534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7FAD-A500-C646-B20B-99E27D00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AF368-665A-0442-A73C-DD8BD276F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3A13-2866-5A4E-A60D-41F62ECED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0661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398B-C3EA-7549-BEC1-265F061D7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48720-E6B0-C041-9D06-4DE319D2E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1C07B-CE59-1045-99E8-45E597DA9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2651-4011-6B4F-B2B4-9FAE84A39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E5E9EC-A27F-6B48-BB8A-B6EEB8644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6187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0991-AFFF-8D46-85AE-A8B9DFD2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26066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77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11277600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949A6-0B26-D642-B58C-166313A7A8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2" y="349520"/>
            <a:ext cx="1381538" cy="43958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266DAD-E65C-104D-B365-0BF6DB82E8C6}"/>
              </a:ext>
            </a:extLst>
          </p:cNvPr>
          <p:cNvCxnSpPr>
            <a:cxnSpLocks/>
          </p:cNvCxnSpPr>
          <p:nvPr/>
        </p:nvCxnSpPr>
        <p:spPr>
          <a:xfrm flipV="1">
            <a:off x="7008025" y="525671"/>
            <a:ext cx="2046248" cy="29702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30754B-0960-BB46-BE8D-E8BA0177593E}"/>
              </a:ext>
            </a:extLst>
          </p:cNvPr>
          <p:cNvCxnSpPr>
            <a:cxnSpLocks/>
          </p:cNvCxnSpPr>
          <p:nvPr/>
        </p:nvCxnSpPr>
        <p:spPr>
          <a:xfrm flipH="1" flipV="1">
            <a:off x="9104454" y="3327177"/>
            <a:ext cx="1872370" cy="280150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552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59C2-2F41-1342-9ACA-107BB7B4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4A0C-67B8-A240-9030-535EE71BE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4C8EB-2BCC-DF48-9AE2-749F29530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30436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D379-A879-C742-8D24-8863D237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0ABEA-BFDA-D742-967C-AAE02A6AA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AC5BB-07EF-304B-9EFF-9C58BB002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5533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2D47-88FC-2642-BC5E-F13D1496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60B03-3725-7442-82BF-33B2AB5D9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8870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606B9F-BCC5-5242-8D2A-2B70E71AA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75C92-4B36-C747-830F-6CAD49F94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88321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626D4F-0785-C745-BD7A-3059F2D7CD85}"/>
              </a:ext>
            </a:extLst>
          </p:cNvPr>
          <p:cNvSpPr/>
          <p:nvPr/>
        </p:nvSpPr>
        <p:spPr>
          <a:xfrm>
            <a:off x="1" y="0"/>
            <a:ext cx="308186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accent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B86FAC-C924-9340-898B-902AD897A53C}"/>
              </a:ext>
            </a:extLst>
          </p:cNvPr>
          <p:cNvCxnSpPr>
            <a:cxnSpLocks/>
          </p:cNvCxnSpPr>
          <p:nvPr/>
        </p:nvCxnSpPr>
        <p:spPr>
          <a:xfrm>
            <a:off x="6096000" y="489687"/>
            <a:ext cx="0" cy="597931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C57C66-F18B-6842-B6CF-FFEEA027E08C}"/>
              </a:ext>
            </a:extLst>
          </p:cNvPr>
          <p:cNvCxnSpPr>
            <a:cxnSpLocks/>
          </p:cNvCxnSpPr>
          <p:nvPr/>
        </p:nvCxnSpPr>
        <p:spPr>
          <a:xfrm>
            <a:off x="9177867" y="489687"/>
            <a:ext cx="0" cy="597931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55532D-E3A8-6940-A851-2B488F09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15CD4-5169-0A4F-A8BE-E3D87B3898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761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626D4F-0785-C745-BD7A-3059F2D7CD85}"/>
              </a:ext>
            </a:extLst>
          </p:cNvPr>
          <p:cNvSpPr/>
          <p:nvPr/>
        </p:nvSpPr>
        <p:spPr>
          <a:xfrm>
            <a:off x="1" y="0"/>
            <a:ext cx="30818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accent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B86FAC-C924-9340-898B-902AD897A53C}"/>
              </a:ext>
            </a:extLst>
          </p:cNvPr>
          <p:cNvCxnSpPr>
            <a:cxnSpLocks/>
          </p:cNvCxnSpPr>
          <p:nvPr/>
        </p:nvCxnSpPr>
        <p:spPr>
          <a:xfrm>
            <a:off x="6096000" y="489687"/>
            <a:ext cx="0" cy="597931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C57C66-F18B-6842-B6CF-FFEEA027E08C}"/>
              </a:ext>
            </a:extLst>
          </p:cNvPr>
          <p:cNvCxnSpPr>
            <a:cxnSpLocks/>
          </p:cNvCxnSpPr>
          <p:nvPr/>
        </p:nvCxnSpPr>
        <p:spPr>
          <a:xfrm>
            <a:off x="9177867" y="489687"/>
            <a:ext cx="0" cy="597931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55532D-E3A8-6940-A851-2B488F09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DF0DD-7D88-BA49-BA07-6DD32B750A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673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Foo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8C10E7-47F7-7E4B-8CBA-8D455EC7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4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FDA3F-28FC-344A-912B-B96607902E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579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Quote or Statment - Vital 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0DEE3-46EE-9E45-A834-351CE3166A9A}"/>
              </a:ext>
            </a:extLst>
          </p:cNvPr>
          <p:cNvCxnSpPr>
            <a:cxnSpLocks/>
          </p:cNvCxnSpPr>
          <p:nvPr/>
        </p:nvCxnSpPr>
        <p:spPr>
          <a:xfrm flipV="1">
            <a:off x="7008025" y="525671"/>
            <a:ext cx="2046248" cy="2970236"/>
          </a:xfrm>
          <a:prstGeom prst="line">
            <a:avLst/>
          </a:prstGeom>
          <a:ln w="19050">
            <a:solidFill>
              <a:srgbClr val="187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AAD674-46DB-C543-AD81-F693397D42A1}"/>
              </a:ext>
            </a:extLst>
          </p:cNvPr>
          <p:cNvCxnSpPr>
            <a:cxnSpLocks/>
          </p:cNvCxnSpPr>
          <p:nvPr/>
        </p:nvCxnSpPr>
        <p:spPr>
          <a:xfrm flipH="1" flipV="1">
            <a:off x="9104454" y="3327177"/>
            <a:ext cx="1872370" cy="2801505"/>
          </a:xfrm>
          <a:prstGeom prst="line">
            <a:avLst/>
          </a:prstGeom>
          <a:ln w="19050">
            <a:solidFill>
              <a:srgbClr val="187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74B156E-132A-A34B-9C5B-CBA3F3C250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2" y="34952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29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Quote or Statment - Vital 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0DEE3-46EE-9E45-A834-351CE3166A9A}"/>
              </a:ext>
            </a:extLst>
          </p:cNvPr>
          <p:cNvCxnSpPr>
            <a:cxnSpLocks/>
          </p:cNvCxnSpPr>
          <p:nvPr/>
        </p:nvCxnSpPr>
        <p:spPr>
          <a:xfrm flipV="1">
            <a:off x="7008025" y="525671"/>
            <a:ext cx="2046248" cy="297023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AAD674-46DB-C543-AD81-F693397D42A1}"/>
              </a:ext>
            </a:extLst>
          </p:cNvPr>
          <p:cNvCxnSpPr>
            <a:cxnSpLocks/>
          </p:cNvCxnSpPr>
          <p:nvPr/>
        </p:nvCxnSpPr>
        <p:spPr>
          <a:xfrm flipH="1" flipV="1">
            <a:off x="9104454" y="3327177"/>
            <a:ext cx="1872370" cy="28015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74B156E-132A-A34B-9C5B-CBA3F3C250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2" y="34952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08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or Statment - Vital 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A9556-20E7-184D-AADB-2EDDB4778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2" y="349520"/>
            <a:ext cx="1381538" cy="4516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0DEE3-46EE-9E45-A834-351CE3166A9A}"/>
              </a:ext>
            </a:extLst>
          </p:cNvPr>
          <p:cNvCxnSpPr>
            <a:cxnSpLocks/>
          </p:cNvCxnSpPr>
          <p:nvPr/>
        </p:nvCxnSpPr>
        <p:spPr>
          <a:xfrm flipV="1">
            <a:off x="7008025" y="525671"/>
            <a:ext cx="2046248" cy="2970236"/>
          </a:xfrm>
          <a:prstGeom prst="line">
            <a:avLst/>
          </a:prstGeom>
          <a:ln w="19050">
            <a:solidFill>
              <a:srgbClr val="187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AAD674-46DB-C543-AD81-F693397D42A1}"/>
              </a:ext>
            </a:extLst>
          </p:cNvPr>
          <p:cNvCxnSpPr>
            <a:cxnSpLocks/>
          </p:cNvCxnSpPr>
          <p:nvPr/>
        </p:nvCxnSpPr>
        <p:spPr>
          <a:xfrm flipH="1" flipV="1">
            <a:off x="9104454" y="3327177"/>
            <a:ext cx="1872370" cy="2801505"/>
          </a:xfrm>
          <a:prstGeom prst="line">
            <a:avLst/>
          </a:prstGeom>
          <a:ln w="19050">
            <a:solidFill>
              <a:srgbClr val="187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6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653D2-E03D-9443-AAB6-4405A6F5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-1"/>
            <a:ext cx="12542729" cy="686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8ECEF-1C03-9345-9A2A-7C30D07CC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2" y="349520"/>
            <a:ext cx="1381538" cy="45165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5405718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76595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ntent w/ 3 Data Series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/>
        </p:nvSpPr>
        <p:spPr>
          <a:xfrm>
            <a:off x="4301068" y="0"/>
            <a:ext cx="789093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1709B7-76A9-EB41-9AB8-5941214CB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16B98-5252-2D46-90F5-02BCA51B6B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51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Process Chart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AAC021-9EAF-4747-B0A6-FA7F05E760B6}"/>
              </a:ext>
            </a:extLst>
          </p:cNvPr>
          <p:cNvSpPr/>
          <p:nvPr/>
        </p:nvSpPr>
        <p:spPr>
          <a:xfrm>
            <a:off x="0" y="0"/>
            <a:ext cx="12192000" cy="17538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B32EE-997E-7E4B-B41D-8DCEBD7978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1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Process Chart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AAC021-9EAF-4747-B0A6-FA7F05E760B6}"/>
              </a:ext>
            </a:extLst>
          </p:cNvPr>
          <p:cNvSpPr/>
          <p:nvPr/>
        </p:nvSpPr>
        <p:spPr>
          <a:xfrm>
            <a:off x="0" y="0"/>
            <a:ext cx="12192000" cy="17538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B7E799-D61D-BD47-8E32-D84083A20A46}"/>
              </a:ext>
            </a:extLst>
          </p:cNvPr>
          <p:cNvCxnSpPr>
            <a:cxnSpLocks/>
          </p:cNvCxnSpPr>
          <p:nvPr/>
        </p:nvCxnSpPr>
        <p:spPr>
          <a:xfrm>
            <a:off x="6038125" y="2187615"/>
            <a:ext cx="0" cy="42813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DAB227-4A43-D449-A69D-57A65514C9B6}"/>
              </a:ext>
            </a:extLst>
          </p:cNvPr>
          <p:cNvCxnSpPr>
            <a:cxnSpLocks/>
          </p:cNvCxnSpPr>
          <p:nvPr/>
        </p:nvCxnSpPr>
        <p:spPr>
          <a:xfrm>
            <a:off x="3040280" y="2187615"/>
            <a:ext cx="0" cy="42813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CDC509C-DF40-ED4B-BC06-18CECD36F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925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rocess Chart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AAC021-9EAF-4747-B0A6-FA7F05E760B6}"/>
              </a:ext>
            </a:extLst>
          </p:cNvPr>
          <p:cNvSpPr/>
          <p:nvPr/>
        </p:nvSpPr>
        <p:spPr>
          <a:xfrm>
            <a:off x="0" y="0"/>
            <a:ext cx="12192000" cy="17538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1B5AAB-3F23-FA4C-B318-EE52AFB51D03}"/>
              </a:ext>
            </a:extLst>
          </p:cNvPr>
          <p:cNvCxnSpPr>
            <a:cxnSpLocks/>
          </p:cNvCxnSpPr>
          <p:nvPr/>
        </p:nvCxnSpPr>
        <p:spPr>
          <a:xfrm>
            <a:off x="6096000" y="2187615"/>
            <a:ext cx="0" cy="42813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A0E75D7-A581-4940-AD43-FE8FA18498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568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rocess Chart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AAC021-9EAF-4747-B0A6-FA7F05E760B6}"/>
              </a:ext>
            </a:extLst>
          </p:cNvPr>
          <p:cNvSpPr/>
          <p:nvPr/>
        </p:nvSpPr>
        <p:spPr>
          <a:xfrm>
            <a:off x="0" y="0"/>
            <a:ext cx="12192000" cy="17538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1B5AAB-3F23-FA4C-B318-EE52AFB51D03}"/>
              </a:ext>
            </a:extLst>
          </p:cNvPr>
          <p:cNvCxnSpPr>
            <a:cxnSpLocks/>
          </p:cNvCxnSpPr>
          <p:nvPr/>
        </p:nvCxnSpPr>
        <p:spPr>
          <a:xfrm>
            <a:off x="6096000" y="2187615"/>
            <a:ext cx="0" cy="42813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089AB1F-E26D-174E-917F-CF7E283AA0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549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rocess Chart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AAC021-9EAF-4747-B0A6-FA7F05E760B6}"/>
              </a:ext>
            </a:extLst>
          </p:cNvPr>
          <p:cNvSpPr/>
          <p:nvPr/>
        </p:nvSpPr>
        <p:spPr>
          <a:xfrm>
            <a:off x="0" y="0"/>
            <a:ext cx="12192000" cy="17538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4025E-A361-F149-A40C-1E3A52B2A2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196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(with footer)" preserve="1">
  <p:cSld name="1_blank (with footer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 txBox="1"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304800" tIns="121900" rIns="3048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467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133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2"/>
          <p:cNvSpPr txBox="1">
            <a:spLocks noGrp="1"/>
          </p:cNvSpPr>
          <p:nvPr>
            <p:ph type="sldNum" idx="12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A5B87C-2AAE-954B-9B8F-EC8E179CD24C}"/>
              </a:ext>
            </a:extLst>
          </p:cNvPr>
          <p:cNvCxnSpPr>
            <a:cxnSpLocks/>
          </p:cNvCxnSpPr>
          <p:nvPr/>
        </p:nvCxnSpPr>
        <p:spPr>
          <a:xfrm>
            <a:off x="9177867" y="489687"/>
            <a:ext cx="0" cy="597931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4FA989E-2C4B-AA4E-89B1-F79F6A36ED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47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(with footer)" preserve="1">
  <p:cSld name="2_blank (with footer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 txBox="1"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304800" tIns="121900" rIns="3048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467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133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2"/>
          <p:cNvSpPr txBox="1">
            <a:spLocks noGrp="1"/>
          </p:cNvSpPr>
          <p:nvPr>
            <p:ph type="sldNum" idx="12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A5B87C-2AAE-954B-9B8F-EC8E179CD24C}"/>
              </a:ext>
            </a:extLst>
          </p:cNvPr>
          <p:cNvCxnSpPr>
            <a:cxnSpLocks/>
          </p:cNvCxnSpPr>
          <p:nvPr/>
        </p:nvCxnSpPr>
        <p:spPr>
          <a:xfrm>
            <a:off x="9177867" y="489687"/>
            <a:ext cx="0" cy="597931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E837B9-18B1-6E4B-94B2-9E2B6EDCAC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356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B33C9DA-42ED-8541-A117-D6937322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7AA0D7DC-B35A-C445-A422-86F149B10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419601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340596"/>
            <a:ext cx="1381539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457" y="3695700"/>
            <a:ext cx="11277600" cy="22860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2496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0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1253708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0A8DD-F0D4-DB4F-ABE0-BE2EBBFE23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38" y="6279374"/>
            <a:ext cx="1381538" cy="43958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138" y="2008505"/>
            <a:ext cx="5405718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309485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7" y="362695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6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1189354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>
          <p15:clr>
            <a:srgbClr val="FBAE40"/>
          </p15:clr>
        </p15:guide>
        <p15:guide id="5" pos="3940">
          <p15:clr>
            <a:srgbClr val="FBAE40"/>
          </p15:clr>
        </p15:guide>
        <p15:guide id="6" orient="horz" pos="2328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11277600" cy="2032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DB1B5F9B-F9B5-7144-87BA-5022D5FFF0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419601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C7C7DE-2E5C-624F-BEB9-CDE2240B4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340596"/>
            <a:ext cx="1381539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54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11277600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C7C7DE-2E5C-624F-BEB9-CDE2240B4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340596"/>
            <a:ext cx="1381539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3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653D2-E03D-9443-AAB6-4405A6F51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-1"/>
            <a:ext cx="12542729" cy="686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8ECEF-1C03-9345-9A2A-7C30D07CC7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442" y="349519"/>
            <a:ext cx="1381538" cy="45165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5405718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71137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6" y="362694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5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59938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>
          <p15:clr>
            <a:srgbClr val="FBAE40"/>
          </p15:clr>
        </p15:guide>
        <p15:guide id="5" pos="3940">
          <p15:clr>
            <a:srgbClr val="FBAE40"/>
          </p15:clr>
        </p15:guide>
        <p15:guide id="6" orient="horz" pos="2328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Clou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6" y="362694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accent6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5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accent6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1690798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>
          <p15:clr>
            <a:srgbClr val="FBAE40"/>
          </p15:clr>
        </p15:guide>
        <p15:guide id="5" pos="3940">
          <p15:clr>
            <a:srgbClr val="FBAE40"/>
          </p15:clr>
        </p15:guide>
        <p15:guide id="6" orient="horz" pos="232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6" y="362694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5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1308002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>
          <p15:clr>
            <a:srgbClr val="FBAE40"/>
          </p15:clr>
        </p15:guide>
        <p15:guide id="5" pos="3940">
          <p15:clr>
            <a:srgbClr val="FBAE40"/>
          </p15:clr>
        </p15:guide>
        <p15:guide id="6" orient="horz" pos="232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1042290" cy="2971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tx2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04DC24-C315-324C-9D46-EBAE4F47F8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99490" y="1134161"/>
            <a:ext cx="8912696" cy="4114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7FF9043-BF86-3E41-9994-E552D5B34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1CD84C-55F6-984B-AB1C-44B97692B5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38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1042290" cy="2971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04DC24-C315-324C-9D46-EBAE4F47F8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99490" y="1134161"/>
            <a:ext cx="8912696" cy="4114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7FF9043-BF86-3E41-9994-E552D5B34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1CD84C-55F6-984B-AB1C-44B97692B5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04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6667928" y="0"/>
            <a:ext cx="559941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776288"/>
            <a:ext cx="4715455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A26E2A-1F3D-0C4E-8EEF-16F869265C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572000"/>
            <a:ext cx="3899043" cy="14062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7B521B1-D76B-074D-BB0F-3C39DA03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E485E1-C24F-C14B-94CC-261A0982F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E85E3B6-039B-9943-BF72-A26B0ABF361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315200" y="1408113"/>
            <a:ext cx="2640013" cy="43449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F3B114F-FD81-5241-BF07-54C8496C1D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09259" y="3870259"/>
            <a:ext cx="1184657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chemeClr val="tx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724D818-78C5-5749-BF65-3D70CDD886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09259" y="4999356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81875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/ Icon Spring Gree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E33EC-479A-9B4A-9EA0-CD198E4592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633591"/>
            <a:ext cx="4666998" cy="179541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A26E2A-1F3D-0C4E-8EEF-16F869265C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3870259"/>
            <a:ext cx="4666998" cy="18474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7B521B1-D76B-074D-BB0F-3C39DA03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724D818-78C5-5749-BF65-3D70CDD886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87806" y="4793969"/>
            <a:ext cx="3463760" cy="753744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BD7085-9F4B-354E-96FD-0C545180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5561DAEC-5DFF-2A4D-A902-FDAA9AD41E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/>
          <p:nvPr userDrawn="1"/>
        </p:nvCxnSpPr>
        <p:spPr>
          <a:xfrm>
            <a:off x="456949" y="3628870"/>
            <a:ext cx="466724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487805" y="1058863"/>
            <a:ext cx="3464357" cy="3416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</p:spTree>
    <p:extLst>
      <p:ext uri="{BB962C8B-B14F-4D97-AF65-F5344CB8AC3E}">
        <p14:creationId xmlns:p14="http://schemas.microsoft.com/office/powerpoint/2010/main" val="1408239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Clou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7" y="362695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6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accent6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3"/>
            <a:ext cx="730344" cy="2323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C1239-C818-5547-A051-DE63AD6D67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4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>
          <p15:clr>
            <a:srgbClr val="FBAE40"/>
          </p15:clr>
        </p15:guide>
        <p15:guide id="5" pos="3940">
          <p15:clr>
            <a:srgbClr val="FBAE40"/>
          </p15:clr>
        </p15:guide>
        <p15:guide id="6" orient="horz" pos="2328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0AF88-697C-A94B-85ED-5BA3E2F79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8B1842-C8E3-D04B-845D-6A719920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57">
            <a:extLst>
              <a:ext uri="{FF2B5EF4-FFF2-40B4-BE49-F238E27FC236}">
                <a16:creationId xmlns:a16="http://schemas.microsoft.com/office/drawing/2014/main" id="{9FFAD7A3-108D-8E43-A593-0F5ECBAE5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271679"/>
            <a:ext cx="5286054" cy="563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FF6959-9EB7-5B4C-AB2C-C178CE028A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60040" y="465003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E1E4F0-5E3A-654B-8CEF-D12F057727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462695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7EC35C-0A16-0849-9027-611C60FD60A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14098" y="294452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B8250BC-602B-AF48-AEF0-1F8448FD28A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54611" y="294452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8642879-1EFD-2349-A231-EF02DE5AE8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88200" y="4620839"/>
            <a:ext cx="1306531" cy="75374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494015" y="4238090"/>
            <a:ext cx="11203969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900901-4460-014B-9F49-7AC6F3FB3B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3491287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68DA4DE-AA7F-7646-88EA-0EC9187A9E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95654" y="3491287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AF16675-D7CB-AA49-93D4-DD0B5F71C28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488200" y="3491287"/>
            <a:ext cx="1306531" cy="451635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0B32F33-A519-8145-B893-DF1E7CE72C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36185" y="4600896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6D51038-6082-4F42-9D1B-48423147C9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7246" y="4600896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4DC095-CFB6-964D-AE75-D511AC19E3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284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 userDrawn="1"/>
        </p:nvSpPr>
        <p:spPr>
          <a:xfrm>
            <a:off x="0" y="1151467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4CF7B28-7CBF-0949-BC95-51C0B35D71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4042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Spr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 userDrawn="1"/>
        </p:nvSpPr>
        <p:spPr>
          <a:xfrm>
            <a:off x="0" y="1151467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60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7AF17E4-2404-7A45-BFFC-F90C46A1A5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860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 userDrawn="1"/>
        </p:nvSpPr>
        <p:spPr>
          <a:xfrm>
            <a:off x="0" y="1151467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4EE7660-A70E-6148-A603-2FE1834A6034}"/>
              </a:ext>
            </a:extLst>
          </p:cNvPr>
          <p:cNvGrpSpPr/>
          <p:nvPr userDrawn="1"/>
        </p:nvGrpSpPr>
        <p:grpSpPr>
          <a:xfrm>
            <a:off x="3285067" y="1269306"/>
            <a:ext cx="995672" cy="372860"/>
            <a:chOff x="3285067" y="1269306"/>
            <a:chExt cx="995672" cy="37286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744F1EE-7E87-8741-BAAC-31025014D82F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C500F2B-B61C-AF47-AA88-B79E750B7C4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E5689F-7A85-554F-B428-5409E6116F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0F0DBA-4888-EC4C-8694-1C26B54A659D}"/>
              </a:ext>
            </a:extLst>
          </p:cNvPr>
          <p:cNvGrpSpPr/>
          <p:nvPr userDrawn="1"/>
        </p:nvGrpSpPr>
        <p:grpSpPr>
          <a:xfrm>
            <a:off x="5604197" y="1269306"/>
            <a:ext cx="995672" cy="372860"/>
            <a:chOff x="3285067" y="1269306"/>
            <a:chExt cx="995672" cy="37286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B00A380-9F97-334D-B825-A3CF57D023C7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5B25A5E-F823-1548-BD3E-C39E339F5B6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F1F2D2B-957B-D841-9308-1C902C8BFD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AFEF6F1-1A07-BF4F-9E25-1187FB629BCE}"/>
              </a:ext>
            </a:extLst>
          </p:cNvPr>
          <p:cNvGrpSpPr/>
          <p:nvPr userDrawn="1"/>
        </p:nvGrpSpPr>
        <p:grpSpPr>
          <a:xfrm>
            <a:off x="7852649" y="1269306"/>
            <a:ext cx="995672" cy="372860"/>
            <a:chOff x="3285067" y="1269306"/>
            <a:chExt cx="995672" cy="37286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7696992-7ECF-AE48-957B-A01893B1218E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B2FC99-2A1E-E64B-9113-CEE689E660B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4CA0DA-D34B-D749-8473-CD22C55D3C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DA3DB09-B64F-F941-8446-5B48BD626ECE}"/>
              </a:ext>
            </a:extLst>
          </p:cNvPr>
          <p:cNvGrpSpPr/>
          <p:nvPr userDrawn="1"/>
        </p:nvGrpSpPr>
        <p:grpSpPr>
          <a:xfrm>
            <a:off x="10074597" y="1269306"/>
            <a:ext cx="995672" cy="372860"/>
            <a:chOff x="3285067" y="1269306"/>
            <a:chExt cx="995672" cy="37286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7420CE-DDF1-714F-830B-CC42A7F5421D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6C31318-70FC-3C45-9A0C-7E48B333C35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8C559B4-4A52-0547-B5C2-CDD4AEC44C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54B267-874C-5B4D-962D-6035E7AE2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909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9355B0-1E45-E840-96B8-2CA42DEC02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50"/>
            <a:ext cx="2625047" cy="19581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849813" y="400815"/>
            <a:ext cx="6791325" cy="57943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4928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7200" y="1622136"/>
            <a:ext cx="2625725" cy="26241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57937" y="1622136"/>
            <a:ext cx="2625725" cy="26241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258674" y="1622136"/>
            <a:ext cx="2625725" cy="26241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59411" y="1622136"/>
            <a:ext cx="2625725" cy="26241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200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4513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54513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2100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2100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9413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9413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6896019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7200" y="1401617"/>
            <a:ext cx="1529812" cy="15288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894144" y="1401617"/>
            <a:ext cx="1529812" cy="15288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31088" y="1401617"/>
            <a:ext cx="1529812" cy="15288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68032" y="1401617"/>
            <a:ext cx="1529812" cy="15288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11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211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4157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4157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31088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31088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68019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768019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04977" y="1401617"/>
            <a:ext cx="1529812" cy="15288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204990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04990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894144" y="3983452"/>
            <a:ext cx="1529812" cy="15288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27651" y="3983452"/>
            <a:ext cx="1529812" cy="15288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60459" y="3983452"/>
            <a:ext cx="1529812" cy="152888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90731" y="566427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90731" y="6034754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31088" y="566427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331088" y="6034754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60472" y="566427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60472" y="6034754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2536888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4 Icon Layou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5142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B1A78-1743-9F47-9C84-CB37B3C0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2275726" cy="2810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14BE9F4A-6739-F744-A75D-10B489B49B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2275849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50"/>
            <a:ext cx="2275727" cy="307803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0213993-1DC0-F84E-AC3B-FDB5AE8E8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40416" y="2558425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F3D2714-B09C-B343-8A21-49C22C819A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3225" y="2558425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38F3044-4463-E741-8AB1-25230A0BAB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93225" y="5394092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626EBB1-595F-4E48-8872-72005D6D43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0690" y="5394092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361D2D-C20B-EB4A-A2D0-42DD4A8301C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740415" y="656216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92C92BB5-6E73-BC41-8896-70A48DC2E19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80895" y="656216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6E7DB0A-70FC-DC4B-BC74-7CD89BAC80D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740415" y="3517750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13C4F1E5-10A6-1241-BF84-DA7D535AE7E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580895" y="3517750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</p:spTree>
    <p:extLst>
      <p:ext uri="{BB962C8B-B14F-4D97-AF65-F5344CB8AC3E}">
        <p14:creationId xmlns:p14="http://schemas.microsoft.com/office/powerpoint/2010/main" val="295344286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3 Data Series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5527497" y="0"/>
            <a:ext cx="666450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B72CD-1A91-FE42-9E2A-A4429F9F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1709B7-76A9-EB41-9AB8-5941214CB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7">
            <a:extLst>
              <a:ext uri="{FF2B5EF4-FFF2-40B4-BE49-F238E27FC236}">
                <a16:creationId xmlns:a16="http://schemas.microsoft.com/office/drawing/2014/main" id="{CEA0FB1D-C1EB-A04A-A46F-F1A5716103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1BF0678-8B4C-E24A-A771-0CC35FDF1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2613846"/>
            <a:ext cx="4666998" cy="268761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3ABE6B9-2BDA-604A-95AB-F05978AFBC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277404"/>
            <a:ext cx="4666998" cy="11472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4F8DF5-2BD3-5C40-AAED-671D2380F0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44126" y="2825138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A88EE2-3DB2-F14E-96EF-6F3FA4FCF587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44126" y="4972437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C613E7-609B-D240-9F6E-FFAB7A0CF253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44126" y="677839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8753475" y="380346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8753475" y="2542698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753475" y="4705049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84EB7A4-5FD1-D845-9208-8B2C9A7A83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44126" y="1590613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D671F25-922E-234A-802F-BD1481273B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44126" y="3758460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4D9A2D-36B0-C742-9DFB-1E9D356E07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44126" y="5905759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0D2436-2609-0D43-914A-247D0B6AE7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7830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7457" y="0"/>
            <a:ext cx="891454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766076"/>
            <a:ext cx="2727186" cy="286584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  <a:br>
              <a:rPr lang="en-US"/>
            </a:b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495300"/>
            <a:ext cx="2727325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03E9B2E-92AD-314C-B1B6-092721E24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750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B13F71F9-7750-F846-AC6E-795CD6E3FD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1238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ED1CEAB6-CA90-2340-B527-B0FD8A18BD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0726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8C3DBF0B-7E5E-2141-8A8A-A1E9CB73D1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80214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E4D06BA6-2AEC-C24A-AA93-6E5FAC9927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41750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350879-D2BA-7843-A4B9-8FE96078B5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1238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00CCAF5D-97D5-F449-AB4B-553CB593D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00726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B58A3F13-A070-DE4C-9B4D-40754FB997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0214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5" name="Text Placeholder 60">
            <a:extLst>
              <a:ext uri="{FF2B5EF4-FFF2-40B4-BE49-F238E27FC236}">
                <a16:creationId xmlns:a16="http://schemas.microsoft.com/office/drawing/2014/main" id="{15C8F638-5752-EB43-B38B-BD1AA62D4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41750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86" name="Text Placeholder 60">
            <a:extLst>
              <a:ext uri="{FF2B5EF4-FFF2-40B4-BE49-F238E27FC236}">
                <a16:creationId xmlns:a16="http://schemas.microsoft.com/office/drawing/2014/main" id="{0CC59CF1-BC60-5844-AC58-A1E62D90B1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21238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7" name="Text Placeholder 60">
            <a:extLst>
              <a:ext uri="{FF2B5EF4-FFF2-40B4-BE49-F238E27FC236}">
                <a16:creationId xmlns:a16="http://schemas.microsoft.com/office/drawing/2014/main" id="{6F11243D-216C-464B-80B2-B0FFD3A8C1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0726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8" name="Text Placeholder 60">
            <a:extLst>
              <a:ext uri="{FF2B5EF4-FFF2-40B4-BE49-F238E27FC236}">
                <a16:creationId xmlns:a16="http://schemas.microsoft.com/office/drawing/2014/main" id="{2F069115-BC4F-174A-A510-634BA0067C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80214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9" name="Text Placeholder 60">
            <a:extLst>
              <a:ext uri="{FF2B5EF4-FFF2-40B4-BE49-F238E27FC236}">
                <a16:creationId xmlns:a16="http://schemas.microsoft.com/office/drawing/2014/main" id="{35FE20B0-8B51-FE47-9FCE-4D2F6923DB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41750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0" name="Text Placeholder 60">
            <a:extLst>
              <a:ext uri="{FF2B5EF4-FFF2-40B4-BE49-F238E27FC236}">
                <a16:creationId xmlns:a16="http://schemas.microsoft.com/office/drawing/2014/main" id="{29E3263E-59ED-BE45-AF88-0D1D173ED3F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21238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1" name="Text Placeholder 60">
            <a:extLst>
              <a:ext uri="{FF2B5EF4-FFF2-40B4-BE49-F238E27FC236}">
                <a16:creationId xmlns:a16="http://schemas.microsoft.com/office/drawing/2014/main" id="{284C7A83-8C33-2144-878D-7A90B39699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00726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2" name="Text Placeholder 60">
            <a:extLst>
              <a:ext uri="{FF2B5EF4-FFF2-40B4-BE49-F238E27FC236}">
                <a16:creationId xmlns:a16="http://schemas.microsoft.com/office/drawing/2014/main" id="{51A56701-E87B-944D-B3D6-11FC1D83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80214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3" name="Text Placeholder 60">
            <a:extLst>
              <a:ext uri="{FF2B5EF4-FFF2-40B4-BE49-F238E27FC236}">
                <a16:creationId xmlns:a16="http://schemas.microsoft.com/office/drawing/2014/main" id="{5966274E-0F8E-154D-AB30-B5DAE5B96B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41750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4" name="Text Placeholder 60">
            <a:extLst>
              <a:ext uri="{FF2B5EF4-FFF2-40B4-BE49-F238E27FC236}">
                <a16:creationId xmlns:a16="http://schemas.microsoft.com/office/drawing/2014/main" id="{0320FFBB-4B37-2E48-9438-47B8F2E0E8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21238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5" name="Text Placeholder 60">
            <a:extLst>
              <a:ext uri="{FF2B5EF4-FFF2-40B4-BE49-F238E27FC236}">
                <a16:creationId xmlns:a16="http://schemas.microsoft.com/office/drawing/2014/main" id="{4463E577-630A-C045-9F05-39A3623EC1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00726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6" name="Text Placeholder 60">
            <a:extLst>
              <a:ext uri="{FF2B5EF4-FFF2-40B4-BE49-F238E27FC236}">
                <a16:creationId xmlns:a16="http://schemas.microsoft.com/office/drawing/2014/main" id="{087256DE-CA67-FD4E-B4BE-33248E5F062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80214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7" name="Text Placeholder 60">
            <a:extLst>
              <a:ext uri="{FF2B5EF4-FFF2-40B4-BE49-F238E27FC236}">
                <a16:creationId xmlns:a16="http://schemas.microsoft.com/office/drawing/2014/main" id="{47F661B1-1B67-D64F-976F-CAF469BB3E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41750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8" name="Text Placeholder 60">
            <a:extLst>
              <a:ext uri="{FF2B5EF4-FFF2-40B4-BE49-F238E27FC236}">
                <a16:creationId xmlns:a16="http://schemas.microsoft.com/office/drawing/2014/main" id="{3DF7F71B-07D6-3947-99D9-9A6E1001016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21238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9" name="Text Placeholder 60">
            <a:extLst>
              <a:ext uri="{FF2B5EF4-FFF2-40B4-BE49-F238E27FC236}">
                <a16:creationId xmlns:a16="http://schemas.microsoft.com/office/drawing/2014/main" id="{5C122195-2E68-4547-848C-E8F43965FD7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00726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00" name="Text Placeholder 60">
            <a:extLst>
              <a:ext uri="{FF2B5EF4-FFF2-40B4-BE49-F238E27FC236}">
                <a16:creationId xmlns:a16="http://schemas.microsoft.com/office/drawing/2014/main" id="{7A2DC6B7-B26C-1F4D-B051-004CD52BAD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80214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</p:spTree>
    <p:extLst>
      <p:ext uri="{BB962C8B-B14F-4D97-AF65-F5344CB8AC3E}">
        <p14:creationId xmlns:p14="http://schemas.microsoft.com/office/powerpoint/2010/main" val="34512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85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244.xml"/><Relationship Id="rId21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69.xml"/><Relationship Id="rId63" Type="http://schemas.openxmlformats.org/officeDocument/2006/relationships/slideLayout" Target="../slideLayouts/slideLayout190.xml"/><Relationship Id="rId84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143.xml"/><Relationship Id="rId107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59.xml"/><Relationship Id="rId37" Type="http://schemas.openxmlformats.org/officeDocument/2006/relationships/slideLayout" Target="../slideLayouts/slideLayout164.xml"/><Relationship Id="rId53" Type="http://schemas.openxmlformats.org/officeDocument/2006/relationships/slideLayout" Target="../slideLayouts/slideLayout180.xml"/><Relationship Id="rId58" Type="http://schemas.openxmlformats.org/officeDocument/2006/relationships/slideLayout" Target="../slideLayouts/slideLayout185.xml"/><Relationship Id="rId74" Type="http://schemas.openxmlformats.org/officeDocument/2006/relationships/slideLayout" Target="../slideLayouts/slideLayout201.xml"/><Relationship Id="rId79" Type="http://schemas.openxmlformats.org/officeDocument/2006/relationships/slideLayout" Target="../slideLayouts/slideLayout206.xml"/><Relationship Id="rId102" Type="http://schemas.openxmlformats.org/officeDocument/2006/relationships/slideLayout" Target="../slideLayouts/slideLayout229.xml"/><Relationship Id="rId123" Type="http://schemas.openxmlformats.org/officeDocument/2006/relationships/slideLayout" Target="../slideLayouts/slideLayout250.xml"/><Relationship Id="rId128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132.xml"/><Relationship Id="rId90" Type="http://schemas.openxmlformats.org/officeDocument/2006/relationships/slideLayout" Target="../slideLayouts/slideLayout217.xml"/><Relationship Id="rId95" Type="http://schemas.openxmlformats.org/officeDocument/2006/relationships/slideLayout" Target="../slideLayouts/slideLayout222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43" Type="http://schemas.openxmlformats.org/officeDocument/2006/relationships/slideLayout" Target="../slideLayouts/slideLayout170.xml"/><Relationship Id="rId48" Type="http://schemas.openxmlformats.org/officeDocument/2006/relationships/slideLayout" Target="../slideLayouts/slideLayout175.xml"/><Relationship Id="rId64" Type="http://schemas.openxmlformats.org/officeDocument/2006/relationships/slideLayout" Target="../slideLayouts/slideLayout191.xml"/><Relationship Id="rId69" Type="http://schemas.openxmlformats.org/officeDocument/2006/relationships/slideLayout" Target="../slideLayouts/slideLayout196.xml"/><Relationship Id="rId113" Type="http://schemas.openxmlformats.org/officeDocument/2006/relationships/slideLayout" Target="../slideLayouts/slideLayout240.xml"/><Relationship Id="rId118" Type="http://schemas.openxmlformats.org/officeDocument/2006/relationships/slideLayout" Target="../slideLayouts/slideLayout245.xml"/><Relationship Id="rId134" Type="http://schemas.openxmlformats.org/officeDocument/2006/relationships/theme" Target="../theme/theme3.xml"/><Relationship Id="rId80" Type="http://schemas.openxmlformats.org/officeDocument/2006/relationships/slideLayout" Target="../slideLayouts/slideLayout207.xml"/><Relationship Id="rId85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65.xml"/><Relationship Id="rId59" Type="http://schemas.openxmlformats.org/officeDocument/2006/relationships/slideLayout" Target="../slideLayouts/slideLayout186.xml"/><Relationship Id="rId103" Type="http://schemas.openxmlformats.org/officeDocument/2006/relationships/slideLayout" Target="../slideLayouts/slideLayout230.xml"/><Relationship Id="rId108" Type="http://schemas.openxmlformats.org/officeDocument/2006/relationships/slideLayout" Target="../slideLayouts/slideLayout235.xml"/><Relationship Id="rId124" Type="http://schemas.openxmlformats.org/officeDocument/2006/relationships/slideLayout" Target="../slideLayouts/slideLayout251.xml"/><Relationship Id="rId129" Type="http://schemas.openxmlformats.org/officeDocument/2006/relationships/slideLayout" Target="../slideLayouts/slideLayout256.xml"/><Relationship Id="rId54" Type="http://schemas.openxmlformats.org/officeDocument/2006/relationships/slideLayout" Target="../slideLayouts/slideLayout181.xml"/><Relationship Id="rId70" Type="http://schemas.openxmlformats.org/officeDocument/2006/relationships/slideLayout" Target="../slideLayouts/slideLayout197.xml"/><Relationship Id="rId75" Type="http://schemas.openxmlformats.org/officeDocument/2006/relationships/slideLayout" Target="../slideLayouts/slideLayout202.xml"/><Relationship Id="rId91" Type="http://schemas.openxmlformats.org/officeDocument/2006/relationships/slideLayout" Target="../slideLayouts/slideLayout218.xml"/><Relationship Id="rId96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49" Type="http://schemas.openxmlformats.org/officeDocument/2006/relationships/slideLayout" Target="../slideLayouts/slideLayout176.xml"/><Relationship Id="rId114" Type="http://schemas.openxmlformats.org/officeDocument/2006/relationships/slideLayout" Target="../slideLayouts/slideLayout241.xml"/><Relationship Id="rId119" Type="http://schemas.openxmlformats.org/officeDocument/2006/relationships/slideLayout" Target="../slideLayouts/slideLayout246.xml"/><Relationship Id="rId44" Type="http://schemas.openxmlformats.org/officeDocument/2006/relationships/slideLayout" Target="../slideLayouts/slideLayout171.xml"/><Relationship Id="rId60" Type="http://schemas.openxmlformats.org/officeDocument/2006/relationships/slideLayout" Target="../slideLayouts/slideLayout187.xml"/><Relationship Id="rId65" Type="http://schemas.openxmlformats.org/officeDocument/2006/relationships/slideLayout" Target="../slideLayouts/slideLayout192.xml"/><Relationship Id="rId81" Type="http://schemas.openxmlformats.org/officeDocument/2006/relationships/slideLayout" Target="../slideLayouts/slideLayout208.xml"/><Relationship Id="rId86" Type="http://schemas.openxmlformats.org/officeDocument/2006/relationships/slideLayout" Target="../slideLayouts/slideLayout213.xml"/><Relationship Id="rId130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9" Type="http://schemas.openxmlformats.org/officeDocument/2006/relationships/slideLayout" Target="../slideLayouts/slideLayout166.xml"/><Relationship Id="rId109" Type="http://schemas.openxmlformats.org/officeDocument/2006/relationships/slideLayout" Target="../slideLayouts/slideLayout236.xml"/><Relationship Id="rId34" Type="http://schemas.openxmlformats.org/officeDocument/2006/relationships/slideLayout" Target="../slideLayouts/slideLayout161.xml"/><Relationship Id="rId50" Type="http://schemas.openxmlformats.org/officeDocument/2006/relationships/slideLayout" Target="../slideLayouts/slideLayout177.xml"/><Relationship Id="rId55" Type="http://schemas.openxmlformats.org/officeDocument/2006/relationships/slideLayout" Target="../slideLayouts/slideLayout182.xml"/><Relationship Id="rId76" Type="http://schemas.openxmlformats.org/officeDocument/2006/relationships/slideLayout" Target="../slideLayouts/slideLayout203.xml"/><Relationship Id="rId97" Type="http://schemas.openxmlformats.org/officeDocument/2006/relationships/slideLayout" Target="../slideLayouts/slideLayout224.xml"/><Relationship Id="rId104" Type="http://schemas.openxmlformats.org/officeDocument/2006/relationships/slideLayout" Target="../slideLayouts/slideLayout231.xml"/><Relationship Id="rId120" Type="http://schemas.openxmlformats.org/officeDocument/2006/relationships/slideLayout" Target="../slideLayouts/slideLayout247.xml"/><Relationship Id="rId125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134.xml"/><Relationship Id="rId71" Type="http://schemas.openxmlformats.org/officeDocument/2006/relationships/slideLayout" Target="../slideLayouts/slideLayout198.xml"/><Relationship Id="rId92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56.xml"/><Relationship Id="rId24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67.xml"/><Relationship Id="rId45" Type="http://schemas.openxmlformats.org/officeDocument/2006/relationships/slideLayout" Target="../slideLayouts/slideLayout172.xml"/><Relationship Id="rId66" Type="http://schemas.openxmlformats.org/officeDocument/2006/relationships/slideLayout" Target="../slideLayouts/slideLayout193.xml"/><Relationship Id="rId87" Type="http://schemas.openxmlformats.org/officeDocument/2006/relationships/slideLayout" Target="../slideLayouts/slideLayout214.xml"/><Relationship Id="rId110" Type="http://schemas.openxmlformats.org/officeDocument/2006/relationships/slideLayout" Target="../slideLayouts/slideLayout237.xml"/><Relationship Id="rId115" Type="http://schemas.openxmlformats.org/officeDocument/2006/relationships/slideLayout" Target="../slideLayouts/slideLayout242.xml"/><Relationship Id="rId131" Type="http://schemas.openxmlformats.org/officeDocument/2006/relationships/slideLayout" Target="../slideLayouts/slideLayout258.xml"/><Relationship Id="rId61" Type="http://schemas.openxmlformats.org/officeDocument/2006/relationships/slideLayout" Target="../slideLayouts/slideLayout188.xml"/><Relationship Id="rId82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62.xml"/><Relationship Id="rId56" Type="http://schemas.openxmlformats.org/officeDocument/2006/relationships/slideLayout" Target="../slideLayouts/slideLayout183.xml"/><Relationship Id="rId77" Type="http://schemas.openxmlformats.org/officeDocument/2006/relationships/slideLayout" Target="../slideLayouts/slideLayout204.xml"/><Relationship Id="rId100" Type="http://schemas.openxmlformats.org/officeDocument/2006/relationships/slideLayout" Target="../slideLayouts/slideLayout227.xml"/><Relationship Id="rId105" Type="http://schemas.openxmlformats.org/officeDocument/2006/relationships/slideLayout" Target="../slideLayouts/slideLayout232.xml"/><Relationship Id="rId126" Type="http://schemas.openxmlformats.org/officeDocument/2006/relationships/slideLayout" Target="../slideLayouts/slideLayout253.xml"/><Relationship Id="rId8" Type="http://schemas.openxmlformats.org/officeDocument/2006/relationships/slideLayout" Target="../slideLayouts/slideLayout135.xml"/><Relationship Id="rId51" Type="http://schemas.openxmlformats.org/officeDocument/2006/relationships/slideLayout" Target="../slideLayouts/slideLayout178.xml"/><Relationship Id="rId72" Type="http://schemas.openxmlformats.org/officeDocument/2006/relationships/slideLayout" Target="../slideLayouts/slideLayout199.xml"/><Relationship Id="rId93" Type="http://schemas.openxmlformats.org/officeDocument/2006/relationships/slideLayout" Target="../slideLayouts/slideLayout220.xml"/><Relationship Id="rId98" Type="http://schemas.openxmlformats.org/officeDocument/2006/relationships/slideLayout" Target="../slideLayouts/slideLayout225.xml"/><Relationship Id="rId121" Type="http://schemas.openxmlformats.org/officeDocument/2006/relationships/slideLayout" Target="../slideLayouts/slideLayout248.xml"/><Relationship Id="rId3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73.xml"/><Relationship Id="rId67" Type="http://schemas.openxmlformats.org/officeDocument/2006/relationships/slideLayout" Target="../slideLayouts/slideLayout194.xml"/><Relationship Id="rId116" Type="http://schemas.openxmlformats.org/officeDocument/2006/relationships/slideLayout" Target="../slideLayouts/slideLayout243.xml"/><Relationship Id="rId20" Type="http://schemas.openxmlformats.org/officeDocument/2006/relationships/slideLayout" Target="../slideLayouts/slideLayout147.xml"/><Relationship Id="rId41" Type="http://schemas.openxmlformats.org/officeDocument/2006/relationships/slideLayout" Target="../slideLayouts/slideLayout168.xml"/><Relationship Id="rId62" Type="http://schemas.openxmlformats.org/officeDocument/2006/relationships/slideLayout" Target="../slideLayouts/slideLayout189.xml"/><Relationship Id="rId83" Type="http://schemas.openxmlformats.org/officeDocument/2006/relationships/slideLayout" Target="../slideLayouts/slideLayout210.xml"/><Relationship Id="rId88" Type="http://schemas.openxmlformats.org/officeDocument/2006/relationships/slideLayout" Target="../slideLayouts/slideLayout215.xml"/><Relationship Id="rId111" Type="http://schemas.openxmlformats.org/officeDocument/2006/relationships/slideLayout" Target="../slideLayouts/slideLayout238.xml"/><Relationship Id="rId132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63.xml"/><Relationship Id="rId57" Type="http://schemas.openxmlformats.org/officeDocument/2006/relationships/slideLayout" Target="../slideLayouts/slideLayout184.xml"/><Relationship Id="rId106" Type="http://schemas.openxmlformats.org/officeDocument/2006/relationships/slideLayout" Target="../slideLayouts/slideLayout233.xml"/><Relationship Id="rId127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58.xml"/><Relationship Id="rId52" Type="http://schemas.openxmlformats.org/officeDocument/2006/relationships/slideLayout" Target="../slideLayouts/slideLayout179.xml"/><Relationship Id="rId73" Type="http://schemas.openxmlformats.org/officeDocument/2006/relationships/slideLayout" Target="../slideLayouts/slideLayout200.xml"/><Relationship Id="rId78" Type="http://schemas.openxmlformats.org/officeDocument/2006/relationships/slideLayout" Target="../slideLayouts/slideLayout205.xml"/><Relationship Id="rId94" Type="http://schemas.openxmlformats.org/officeDocument/2006/relationships/slideLayout" Target="../slideLayouts/slideLayout221.xml"/><Relationship Id="rId99" Type="http://schemas.openxmlformats.org/officeDocument/2006/relationships/slideLayout" Target="../slideLayouts/slideLayout226.xml"/><Relationship Id="rId101" Type="http://schemas.openxmlformats.org/officeDocument/2006/relationships/slideLayout" Target="../slideLayouts/slideLayout228.xml"/><Relationship Id="rId122" Type="http://schemas.openxmlformats.org/officeDocument/2006/relationships/slideLayout" Target="../slideLayouts/slideLayout249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53.xml"/><Relationship Id="rId47" Type="http://schemas.openxmlformats.org/officeDocument/2006/relationships/slideLayout" Target="../slideLayouts/slideLayout174.xml"/><Relationship Id="rId68" Type="http://schemas.openxmlformats.org/officeDocument/2006/relationships/slideLayout" Target="../slideLayouts/slideLayout195.xml"/><Relationship Id="rId89" Type="http://schemas.openxmlformats.org/officeDocument/2006/relationships/slideLayout" Target="../slideLayouts/slideLayout216.xml"/><Relationship Id="rId112" Type="http://schemas.openxmlformats.org/officeDocument/2006/relationships/slideLayout" Target="../slideLayouts/slideLayout239.xml"/><Relationship Id="rId133" Type="http://schemas.openxmlformats.org/officeDocument/2006/relationships/slideLayout" Target="../slideLayouts/slideLayout260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86.xml"/><Relationship Id="rId117" Type="http://schemas.openxmlformats.org/officeDocument/2006/relationships/slideLayout" Target="../slideLayouts/slideLayout377.xml"/><Relationship Id="rId21" Type="http://schemas.openxmlformats.org/officeDocument/2006/relationships/slideLayout" Target="../slideLayouts/slideLayout281.xml"/><Relationship Id="rId42" Type="http://schemas.openxmlformats.org/officeDocument/2006/relationships/slideLayout" Target="../slideLayouts/slideLayout302.xml"/><Relationship Id="rId47" Type="http://schemas.openxmlformats.org/officeDocument/2006/relationships/slideLayout" Target="../slideLayouts/slideLayout307.xml"/><Relationship Id="rId63" Type="http://schemas.openxmlformats.org/officeDocument/2006/relationships/slideLayout" Target="../slideLayouts/slideLayout323.xml"/><Relationship Id="rId68" Type="http://schemas.openxmlformats.org/officeDocument/2006/relationships/slideLayout" Target="../slideLayouts/slideLayout328.xml"/><Relationship Id="rId84" Type="http://schemas.openxmlformats.org/officeDocument/2006/relationships/slideLayout" Target="../slideLayouts/slideLayout344.xml"/><Relationship Id="rId89" Type="http://schemas.openxmlformats.org/officeDocument/2006/relationships/slideLayout" Target="../slideLayouts/slideLayout349.xml"/><Relationship Id="rId112" Type="http://schemas.openxmlformats.org/officeDocument/2006/relationships/slideLayout" Target="../slideLayouts/slideLayout372.xml"/><Relationship Id="rId16" Type="http://schemas.openxmlformats.org/officeDocument/2006/relationships/slideLayout" Target="../slideLayouts/slideLayout276.xml"/><Relationship Id="rId107" Type="http://schemas.openxmlformats.org/officeDocument/2006/relationships/slideLayout" Target="../slideLayouts/slideLayout367.xml"/><Relationship Id="rId11" Type="http://schemas.openxmlformats.org/officeDocument/2006/relationships/slideLayout" Target="../slideLayouts/slideLayout271.xml"/><Relationship Id="rId32" Type="http://schemas.openxmlformats.org/officeDocument/2006/relationships/slideLayout" Target="../slideLayouts/slideLayout292.xml"/><Relationship Id="rId37" Type="http://schemas.openxmlformats.org/officeDocument/2006/relationships/slideLayout" Target="../slideLayouts/slideLayout297.xml"/><Relationship Id="rId53" Type="http://schemas.openxmlformats.org/officeDocument/2006/relationships/slideLayout" Target="../slideLayouts/slideLayout313.xml"/><Relationship Id="rId58" Type="http://schemas.openxmlformats.org/officeDocument/2006/relationships/slideLayout" Target="../slideLayouts/slideLayout318.xml"/><Relationship Id="rId74" Type="http://schemas.openxmlformats.org/officeDocument/2006/relationships/slideLayout" Target="../slideLayouts/slideLayout334.xml"/><Relationship Id="rId79" Type="http://schemas.openxmlformats.org/officeDocument/2006/relationships/slideLayout" Target="../slideLayouts/slideLayout339.xml"/><Relationship Id="rId102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265.xml"/><Relationship Id="rId90" Type="http://schemas.openxmlformats.org/officeDocument/2006/relationships/slideLayout" Target="../slideLayouts/slideLayout350.xml"/><Relationship Id="rId95" Type="http://schemas.openxmlformats.org/officeDocument/2006/relationships/slideLayout" Target="../slideLayouts/slideLayout355.xml"/><Relationship Id="rId22" Type="http://schemas.openxmlformats.org/officeDocument/2006/relationships/slideLayout" Target="../slideLayouts/slideLayout282.xml"/><Relationship Id="rId27" Type="http://schemas.openxmlformats.org/officeDocument/2006/relationships/slideLayout" Target="../slideLayouts/slideLayout287.xml"/><Relationship Id="rId43" Type="http://schemas.openxmlformats.org/officeDocument/2006/relationships/slideLayout" Target="../slideLayouts/slideLayout303.xml"/><Relationship Id="rId48" Type="http://schemas.openxmlformats.org/officeDocument/2006/relationships/slideLayout" Target="../slideLayouts/slideLayout308.xml"/><Relationship Id="rId64" Type="http://schemas.openxmlformats.org/officeDocument/2006/relationships/slideLayout" Target="../slideLayouts/slideLayout324.xml"/><Relationship Id="rId69" Type="http://schemas.openxmlformats.org/officeDocument/2006/relationships/slideLayout" Target="../slideLayouts/slideLayout329.xml"/><Relationship Id="rId113" Type="http://schemas.openxmlformats.org/officeDocument/2006/relationships/slideLayout" Target="../slideLayouts/slideLayout373.xml"/><Relationship Id="rId118" Type="http://schemas.openxmlformats.org/officeDocument/2006/relationships/theme" Target="../theme/theme4.xml"/><Relationship Id="rId80" Type="http://schemas.openxmlformats.org/officeDocument/2006/relationships/slideLayout" Target="../slideLayouts/slideLayout340.xml"/><Relationship Id="rId85" Type="http://schemas.openxmlformats.org/officeDocument/2006/relationships/slideLayout" Target="../slideLayouts/slideLayout345.xml"/><Relationship Id="rId12" Type="http://schemas.openxmlformats.org/officeDocument/2006/relationships/slideLayout" Target="../slideLayouts/slideLayout272.xml"/><Relationship Id="rId17" Type="http://schemas.openxmlformats.org/officeDocument/2006/relationships/slideLayout" Target="../slideLayouts/slideLayout277.xml"/><Relationship Id="rId33" Type="http://schemas.openxmlformats.org/officeDocument/2006/relationships/slideLayout" Target="../slideLayouts/slideLayout293.xml"/><Relationship Id="rId38" Type="http://schemas.openxmlformats.org/officeDocument/2006/relationships/slideLayout" Target="../slideLayouts/slideLayout298.xml"/><Relationship Id="rId59" Type="http://schemas.openxmlformats.org/officeDocument/2006/relationships/slideLayout" Target="../slideLayouts/slideLayout319.xml"/><Relationship Id="rId103" Type="http://schemas.openxmlformats.org/officeDocument/2006/relationships/slideLayout" Target="../slideLayouts/slideLayout363.xml"/><Relationship Id="rId108" Type="http://schemas.openxmlformats.org/officeDocument/2006/relationships/slideLayout" Target="../slideLayouts/slideLayout368.xml"/><Relationship Id="rId54" Type="http://schemas.openxmlformats.org/officeDocument/2006/relationships/slideLayout" Target="../slideLayouts/slideLayout314.xml"/><Relationship Id="rId70" Type="http://schemas.openxmlformats.org/officeDocument/2006/relationships/slideLayout" Target="../slideLayouts/slideLayout330.xml"/><Relationship Id="rId75" Type="http://schemas.openxmlformats.org/officeDocument/2006/relationships/slideLayout" Target="../slideLayouts/slideLayout335.xml"/><Relationship Id="rId91" Type="http://schemas.openxmlformats.org/officeDocument/2006/relationships/slideLayout" Target="../slideLayouts/slideLayout351.xml"/><Relationship Id="rId96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83.xml"/><Relationship Id="rId28" Type="http://schemas.openxmlformats.org/officeDocument/2006/relationships/slideLayout" Target="../slideLayouts/slideLayout288.xml"/><Relationship Id="rId49" Type="http://schemas.openxmlformats.org/officeDocument/2006/relationships/slideLayout" Target="../slideLayouts/slideLayout309.xml"/><Relationship Id="rId114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91.xml"/><Relationship Id="rId44" Type="http://schemas.openxmlformats.org/officeDocument/2006/relationships/slideLayout" Target="../slideLayouts/slideLayout304.xml"/><Relationship Id="rId52" Type="http://schemas.openxmlformats.org/officeDocument/2006/relationships/slideLayout" Target="../slideLayouts/slideLayout312.xml"/><Relationship Id="rId60" Type="http://schemas.openxmlformats.org/officeDocument/2006/relationships/slideLayout" Target="../slideLayouts/slideLayout320.xml"/><Relationship Id="rId65" Type="http://schemas.openxmlformats.org/officeDocument/2006/relationships/slideLayout" Target="../slideLayouts/slideLayout325.xml"/><Relationship Id="rId73" Type="http://schemas.openxmlformats.org/officeDocument/2006/relationships/slideLayout" Target="../slideLayouts/slideLayout333.xml"/><Relationship Id="rId78" Type="http://schemas.openxmlformats.org/officeDocument/2006/relationships/slideLayout" Target="../slideLayouts/slideLayout338.xml"/><Relationship Id="rId81" Type="http://schemas.openxmlformats.org/officeDocument/2006/relationships/slideLayout" Target="../slideLayouts/slideLayout341.xml"/><Relationship Id="rId86" Type="http://schemas.openxmlformats.org/officeDocument/2006/relationships/slideLayout" Target="../slideLayouts/slideLayout346.xml"/><Relationship Id="rId94" Type="http://schemas.openxmlformats.org/officeDocument/2006/relationships/slideLayout" Target="../slideLayouts/slideLayout354.xml"/><Relationship Id="rId99" Type="http://schemas.openxmlformats.org/officeDocument/2006/relationships/slideLayout" Target="../slideLayouts/slideLayout359.xml"/><Relationship Id="rId101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Relationship Id="rId13" Type="http://schemas.openxmlformats.org/officeDocument/2006/relationships/slideLayout" Target="../slideLayouts/slideLayout273.xml"/><Relationship Id="rId18" Type="http://schemas.openxmlformats.org/officeDocument/2006/relationships/slideLayout" Target="../slideLayouts/slideLayout278.xml"/><Relationship Id="rId39" Type="http://schemas.openxmlformats.org/officeDocument/2006/relationships/slideLayout" Target="../slideLayouts/slideLayout299.xml"/><Relationship Id="rId109" Type="http://schemas.openxmlformats.org/officeDocument/2006/relationships/slideLayout" Target="../slideLayouts/slideLayout369.xml"/><Relationship Id="rId34" Type="http://schemas.openxmlformats.org/officeDocument/2006/relationships/slideLayout" Target="../slideLayouts/slideLayout294.xml"/><Relationship Id="rId50" Type="http://schemas.openxmlformats.org/officeDocument/2006/relationships/slideLayout" Target="../slideLayouts/slideLayout310.xml"/><Relationship Id="rId55" Type="http://schemas.openxmlformats.org/officeDocument/2006/relationships/slideLayout" Target="../slideLayouts/slideLayout315.xml"/><Relationship Id="rId76" Type="http://schemas.openxmlformats.org/officeDocument/2006/relationships/slideLayout" Target="../slideLayouts/slideLayout336.xml"/><Relationship Id="rId97" Type="http://schemas.openxmlformats.org/officeDocument/2006/relationships/slideLayout" Target="../slideLayouts/slideLayout357.xml"/><Relationship Id="rId104" Type="http://schemas.openxmlformats.org/officeDocument/2006/relationships/slideLayout" Target="../slideLayouts/slideLayout364.xml"/><Relationship Id="rId7" Type="http://schemas.openxmlformats.org/officeDocument/2006/relationships/slideLayout" Target="../slideLayouts/slideLayout267.xml"/><Relationship Id="rId71" Type="http://schemas.openxmlformats.org/officeDocument/2006/relationships/slideLayout" Target="../slideLayouts/slideLayout331.xml"/><Relationship Id="rId92" Type="http://schemas.openxmlformats.org/officeDocument/2006/relationships/slideLayout" Target="../slideLayouts/slideLayout352.xml"/><Relationship Id="rId2" Type="http://schemas.openxmlformats.org/officeDocument/2006/relationships/slideLayout" Target="../slideLayouts/slideLayout262.xml"/><Relationship Id="rId29" Type="http://schemas.openxmlformats.org/officeDocument/2006/relationships/slideLayout" Target="../slideLayouts/slideLayout289.xml"/><Relationship Id="rId24" Type="http://schemas.openxmlformats.org/officeDocument/2006/relationships/slideLayout" Target="../slideLayouts/slideLayout284.xml"/><Relationship Id="rId40" Type="http://schemas.openxmlformats.org/officeDocument/2006/relationships/slideLayout" Target="../slideLayouts/slideLayout300.xml"/><Relationship Id="rId45" Type="http://schemas.openxmlformats.org/officeDocument/2006/relationships/slideLayout" Target="../slideLayouts/slideLayout305.xml"/><Relationship Id="rId66" Type="http://schemas.openxmlformats.org/officeDocument/2006/relationships/slideLayout" Target="../slideLayouts/slideLayout326.xml"/><Relationship Id="rId87" Type="http://schemas.openxmlformats.org/officeDocument/2006/relationships/slideLayout" Target="../slideLayouts/slideLayout347.xml"/><Relationship Id="rId110" Type="http://schemas.openxmlformats.org/officeDocument/2006/relationships/slideLayout" Target="../slideLayouts/slideLayout370.xml"/><Relationship Id="rId115" Type="http://schemas.openxmlformats.org/officeDocument/2006/relationships/slideLayout" Target="../slideLayouts/slideLayout375.xml"/><Relationship Id="rId61" Type="http://schemas.openxmlformats.org/officeDocument/2006/relationships/slideLayout" Target="../slideLayouts/slideLayout321.xml"/><Relationship Id="rId82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279.xml"/><Relationship Id="rId14" Type="http://schemas.openxmlformats.org/officeDocument/2006/relationships/slideLayout" Target="../slideLayouts/slideLayout274.xml"/><Relationship Id="rId30" Type="http://schemas.openxmlformats.org/officeDocument/2006/relationships/slideLayout" Target="../slideLayouts/slideLayout290.xml"/><Relationship Id="rId35" Type="http://schemas.openxmlformats.org/officeDocument/2006/relationships/slideLayout" Target="../slideLayouts/slideLayout295.xml"/><Relationship Id="rId56" Type="http://schemas.openxmlformats.org/officeDocument/2006/relationships/slideLayout" Target="../slideLayouts/slideLayout316.xml"/><Relationship Id="rId77" Type="http://schemas.openxmlformats.org/officeDocument/2006/relationships/slideLayout" Target="../slideLayouts/slideLayout337.xml"/><Relationship Id="rId100" Type="http://schemas.openxmlformats.org/officeDocument/2006/relationships/slideLayout" Target="../slideLayouts/slideLayout360.xml"/><Relationship Id="rId105" Type="http://schemas.openxmlformats.org/officeDocument/2006/relationships/slideLayout" Target="../slideLayouts/slideLayout365.xml"/><Relationship Id="rId8" Type="http://schemas.openxmlformats.org/officeDocument/2006/relationships/slideLayout" Target="../slideLayouts/slideLayout268.xml"/><Relationship Id="rId51" Type="http://schemas.openxmlformats.org/officeDocument/2006/relationships/slideLayout" Target="../slideLayouts/slideLayout311.xml"/><Relationship Id="rId72" Type="http://schemas.openxmlformats.org/officeDocument/2006/relationships/slideLayout" Target="../slideLayouts/slideLayout332.xml"/><Relationship Id="rId93" Type="http://schemas.openxmlformats.org/officeDocument/2006/relationships/slideLayout" Target="../slideLayouts/slideLayout353.xml"/><Relationship Id="rId98" Type="http://schemas.openxmlformats.org/officeDocument/2006/relationships/slideLayout" Target="../slideLayouts/slideLayout358.xml"/><Relationship Id="rId3" Type="http://schemas.openxmlformats.org/officeDocument/2006/relationships/slideLayout" Target="../slideLayouts/slideLayout263.xml"/><Relationship Id="rId25" Type="http://schemas.openxmlformats.org/officeDocument/2006/relationships/slideLayout" Target="../slideLayouts/slideLayout285.xml"/><Relationship Id="rId46" Type="http://schemas.openxmlformats.org/officeDocument/2006/relationships/slideLayout" Target="../slideLayouts/slideLayout306.xml"/><Relationship Id="rId67" Type="http://schemas.openxmlformats.org/officeDocument/2006/relationships/slideLayout" Target="../slideLayouts/slideLayout327.xml"/><Relationship Id="rId116" Type="http://schemas.openxmlformats.org/officeDocument/2006/relationships/slideLayout" Target="../slideLayouts/slideLayout376.xml"/><Relationship Id="rId20" Type="http://schemas.openxmlformats.org/officeDocument/2006/relationships/slideLayout" Target="../slideLayouts/slideLayout280.xml"/><Relationship Id="rId41" Type="http://schemas.openxmlformats.org/officeDocument/2006/relationships/slideLayout" Target="../slideLayouts/slideLayout301.xml"/><Relationship Id="rId62" Type="http://schemas.openxmlformats.org/officeDocument/2006/relationships/slideLayout" Target="../slideLayouts/slideLayout322.xml"/><Relationship Id="rId83" Type="http://schemas.openxmlformats.org/officeDocument/2006/relationships/slideLayout" Target="../slideLayouts/slideLayout343.xml"/><Relationship Id="rId88" Type="http://schemas.openxmlformats.org/officeDocument/2006/relationships/slideLayout" Target="../slideLayouts/slideLayout348.xml"/><Relationship Id="rId111" Type="http://schemas.openxmlformats.org/officeDocument/2006/relationships/slideLayout" Target="../slideLayouts/slideLayout371.xml"/><Relationship Id="rId15" Type="http://schemas.openxmlformats.org/officeDocument/2006/relationships/slideLayout" Target="../slideLayouts/slideLayout275.xml"/><Relationship Id="rId36" Type="http://schemas.openxmlformats.org/officeDocument/2006/relationships/slideLayout" Target="../slideLayouts/slideLayout296.xml"/><Relationship Id="rId57" Type="http://schemas.openxmlformats.org/officeDocument/2006/relationships/slideLayout" Target="../slideLayouts/slideLayout317.xml"/><Relationship Id="rId106" Type="http://schemas.openxmlformats.org/officeDocument/2006/relationships/slideLayout" Target="../slideLayouts/slideLayout366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3.xml"/><Relationship Id="rId117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398.xml"/><Relationship Id="rId42" Type="http://schemas.openxmlformats.org/officeDocument/2006/relationships/slideLayout" Target="../slideLayouts/slideLayout419.xml"/><Relationship Id="rId47" Type="http://schemas.openxmlformats.org/officeDocument/2006/relationships/slideLayout" Target="../slideLayouts/slideLayout424.xml"/><Relationship Id="rId63" Type="http://schemas.openxmlformats.org/officeDocument/2006/relationships/slideLayout" Target="../slideLayouts/slideLayout440.xml"/><Relationship Id="rId68" Type="http://schemas.openxmlformats.org/officeDocument/2006/relationships/slideLayout" Target="../slideLayouts/slideLayout445.xml"/><Relationship Id="rId84" Type="http://schemas.openxmlformats.org/officeDocument/2006/relationships/slideLayout" Target="../slideLayouts/slideLayout461.xml"/><Relationship Id="rId89" Type="http://schemas.openxmlformats.org/officeDocument/2006/relationships/slideLayout" Target="../slideLayouts/slideLayout466.xml"/><Relationship Id="rId112" Type="http://schemas.openxmlformats.org/officeDocument/2006/relationships/slideLayout" Target="../slideLayouts/slideLayout489.xml"/><Relationship Id="rId16" Type="http://schemas.openxmlformats.org/officeDocument/2006/relationships/slideLayout" Target="../slideLayouts/slideLayout393.xml"/><Relationship Id="rId107" Type="http://schemas.openxmlformats.org/officeDocument/2006/relationships/slideLayout" Target="../slideLayouts/slideLayout484.xml"/><Relationship Id="rId11" Type="http://schemas.openxmlformats.org/officeDocument/2006/relationships/slideLayout" Target="../slideLayouts/slideLayout388.xml"/><Relationship Id="rId32" Type="http://schemas.openxmlformats.org/officeDocument/2006/relationships/slideLayout" Target="../slideLayouts/slideLayout409.xml"/><Relationship Id="rId37" Type="http://schemas.openxmlformats.org/officeDocument/2006/relationships/slideLayout" Target="../slideLayouts/slideLayout414.xml"/><Relationship Id="rId53" Type="http://schemas.openxmlformats.org/officeDocument/2006/relationships/slideLayout" Target="../slideLayouts/slideLayout430.xml"/><Relationship Id="rId58" Type="http://schemas.openxmlformats.org/officeDocument/2006/relationships/slideLayout" Target="../slideLayouts/slideLayout435.xml"/><Relationship Id="rId74" Type="http://schemas.openxmlformats.org/officeDocument/2006/relationships/slideLayout" Target="../slideLayouts/slideLayout451.xml"/><Relationship Id="rId79" Type="http://schemas.openxmlformats.org/officeDocument/2006/relationships/slideLayout" Target="../slideLayouts/slideLayout456.xml"/><Relationship Id="rId102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382.xml"/><Relationship Id="rId90" Type="http://schemas.openxmlformats.org/officeDocument/2006/relationships/slideLayout" Target="../slideLayouts/slideLayout467.xml"/><Relationship Id="rId95" Type="http://schemas.openxmlformats.org/officeDocument/2006/relationships/slideLayout" Target="../slideLayouts/slideLayout472.xml"/><Relationship Id="rId22" Type="http://schemas.openxmlformats.org/officeDocument/2006/relationships/slideLayout" Target="../slideLayouts/slideLayout399.xml"/><Relationship Id="rId27" Type="http://schemas.openxmlformats.org/officeDocument/2006/relationships/slideLayout" Target="../slideLayouts/slideLayout404.xml"/><Relationship Id="rId43" Type="http://schemas.openxmlformats.org/officeDocument/2006/relationships/slideLayout" Target="../slideLayouts/slideLayout420.xml"/><Relationship Id="rId48" Type="http://schemas.openxmlformats.org/officeDocument/2006/relationships/slideLayout" Target="../slideLayouts/slideLayout425.xml"/><Relationship Id="rId64" Type="http://schemas.openxmlformats.org/officeDocument/2006/relationships/slideLayout" Target="../slideLayouts/slideLayout441.xml"/><Relationship Id="rId69" Type="http://schemas.openxmlformats.org/officeDocument/2006/relationships/slideLayout" Target="../slideLayouts/slideLayout446.xml"/><Relationship Id="rId113" Type="http://schemas.openxmlformats.org/officeDocument/2006/relationships/slideLayout" Target="../slideLayouts/slideLayout490.xml"/><Relationship Id="rId118" Type="http://schemas.openxmlformats.org/officeDocument/2006/relationships/slideLayout" Target="../slideLayouts/slideLayout495.xml"/><Relationship Id="rId80" Type="http://schemas.openxmlformats.org/officeDocument/2006/relationships/slideLayout" Target="../slideLayouts/slideLayout457.xml"/><Relationship Id="rId85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389.xml"/><Relationship Id="rId17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10.xml"/><Relationship Id="rId38" Type="http://schemas.openxmlformats.org/officeDocument/2006/relationships/slideLayout" Target="../slideLayouts/slideLayout415.xml"/><Relationship Id="rId59" Type="http://schemas.openxmlformats.org/officeDocument/2006/relationships/slideLayout" Target="../slideLayouts/slideLayout436.xml"/><Relationship Id="rId103" Type="http://schemas.openxmlformats.org/officeDocument/2006/relationships/slideLayout" Target="../slideLayouts/slideLayout480.xml"/><Relationship Id="rId108" Type="http://schemas.openxmlformats.org/officeDocument/2006/relationships/slideLayout" Target="../slideLayouts/slideLayout485.xml"/><Relationship Id="rId54" Type="http://schemas.openxmlformats.org/officeDocument/2006/relationships/slideLayout" Target="../slideLayouts/slideLayout431.xml"/><Relationship Id="rId70" Type="http://schemas.openxmlformats.org/officeDocument/2006/relationships/slideLayout" Target="../slideLayouts/slideLayout447.xml"/><Relationship Id="rId75" Type="http://schemas.openxmlformats.org/officeDocument/2006/relationships/slideLayout" Target="../slideLayouts/slideLayout452.xml"/><Relationship Id="rId91" Type="http://schemas.openxmlformats.org/officeDocument/2006/relationships/slideLayout" Target="../slideLayouts/slideLayout468.xml"/><Relationship Id="rId96" Type="http://schemas.openxmlformats.org/officeDocument/2006/relationships/slideLayout" Target="../slideLayouts/slideLayout473.xml"/><Relationship Id="rId1" Type="http://schemas.openxmlformats.org/officeDocument/2006/relationships/slideLayout" Target="../slideLayouts/slideLayout378.xml"/><Relationship Id="rId6" Type="http://schemas.openxmlformats.org/officeDocument/2006/relationships/slideLayout" Target="../slideLayouts/slideLayout383.xml"/><Relationship Id="rId23" Type="http://schemas.openxmlformats.org/officeDocument/2006/relationships/slideLayout" Target="../slideLayouts/slideLayout400.xml"/><Relationship Id="rId28" Type="http://schemas.openxmlformats.org/officeDocument/2006/relationships/slideLayout" Target="../slideLayouts/slideLayout405.xml"/><Relationship Id="rId49" Type="http://schemas.openxmlformats.org/officeDocument/2006/relationships/slideLayout" Target="../slideLayouts/slideLayout426.xml"/><Relationship Id="rId114" Type="http://schemas.openxmlformats.org/officeDocument/2006/relationships/slideLayout" Target="../slideLayouts/slideLayout491.xml"/><Relationship Id="rId119" Type="http://schemas.openxmlformats.org/officeDocument/2006/relationships/theme" Target="../theme/theme5.xml"/><Relationship Id="rId10" Type="http://schemas.openxmlformats.org/officeDocument/2006/relationships/slideLayout" Target="../slideLayouts/slideLayout387.xml"/><Relationship Id="rId31" Type="http://schemas.openxmlformats.org/officeDocument/2006/relationships/slideLayout" Target="../slideLayouts/slideLayout408.xml"/><Relationship Id="rId44" Type="http://schemas.openxmlformats.org/officeDocument/2006/relationships/slideLayout" Target="../slideLayouts/slideLayout421.xml"/><Relationship Id="rId52" Type="http://schemas.openxmlformats.org/officeDocument/2006/relationships/slideLayout" Target="../slideLayouts/slideLayout429.xml"/><Relationship Id="rId60" Type="http://schemas.openxmlformats.org/officeDocument/2006/relationships/slideLayout" Target="../slideLayouts/slideLayout437.xml"/><Relationship Id="rId65" Type="http://schemas.openxmlformats.org/officeDocument/2006/relationships/slideLayout" Target="../slideLayouts/slideLayout442.xml"/><Relationship Id="rId73" Type="http://schemas.openxmlformats.org/officeDocument/2006/relationships/slideLayout" Target="../slideLayouts/slideLayout450.xml"/><Relationship Id="rId78" Type="http://schemas.openxmlformats.org/officeDocument/2006/relationships/slideLayout" Target="../slideLayouts/slideLayout455.xml"/><Relationship Id="rId81" Type="http://schemas.openxmlformats.org/officeDocument/2006/relationships/slideLayout" Target="../slideLayouts/slideLayout458.xml"/><Relationship Id="rId86" Type="http://schemas.openxmlformats.org/officeDocument/2006/relationships/slideLayout" Target="../slideLayouts/slideLayout463.xml"/><Relationship Id="rId94" Type="http://schemas.openxmlformats.org/officeDocument/2006/relationships/slideLayout" Target="../slideLayouts/slideLayout471.xml"/><Relationship Id="rId99" Type="http://schemas.openxmlformats.org/officeDocument/2006/relationships/slideLayout" Target="../slideLayouts/slideLayout476.xml"/><Relationship Id="rId101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381.xml"/><Relationship Id="rId9" Type="http://schemas.openxmlformats.org/officeDocument/2006/relationships/slideLayout" Target="../slideLayouts/slideLayout386.xml"/><Relationship Id="rId13" Type="http://schemas.openxmlformats.org/officeDocument/2006/relationships/slideLayout" Target="../slideLayouts/slideLayout390.xml"/><Relationship Id="rId18" Type="http://schemas.openxmlformats.org/officeDocument/2006/relationships/slideLayout" Target="../slideLayouts/slideLayout395.xml"/><Relationship Id="rId39" Type="http://schemas.openxmlformats.org/officeDocument/2006/relationships/slideLayout" Target="../slideLayouts/slideLayout416.xml"/><Relationship Id="rId109" Type="http://schemas.openxmlformats.org/officeDocument/2006/relationships/slideLayout" Target="../slideLayouts/slideLayout486.xml"/><Relationship Id="rId34" Type="http://schemas.openxmlformats.org/officeDocument/2006/relationships/slideLayout" Target="../slideLayouts/slideLayout411.xml"/><Relationship Id="rId50" Type="http://schemas.openxmlformats.org/officeDocument/2006/relationships/slideLayout" Target="../slideLayouts/slideLayout427.xml"/><Relationship Id="rId55" Type="http://schemas.openxmlformats.org/officeDocument/2006/relationships/slideLayout" Target="../slideLayouts/slideLayout432.xml"/><Relationship Id="rId76" Type="http://schemas.openxmlformats.org/officeDocument/2006/relationships/slideLayout" Target="../slideLayouts/slideLayout453.xml"/><Relationship Id="rId97" Type="http://schemas.openxmlformats.org/officeDocument/2006/relationships/slideLayout" Target="../slideLayouts/slideLayout474.xml"/><Relationship Id="rId104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384.xml"/><Relationship Id="rId71" Type="http://schemas.openxmlformats.org/officeDocument/2006/relationships/slideLayout" Target="../slideLayouts/slideLayout448.xml"/><Relationship Id="rId92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379.xml"/><Relationship Id="rId29" Type="http://schemas.openxmlformats.org/officeDocument/2006/relationships/slideLayout" Target="../slideLayouts/slideLayout406.xml"/><Relationship Id="rId24" Type="http://schemas.openxmlformats.org/officeDocument/2006/relationships/slideLayout" Target="../slideLayouts/slideLayout401.xml"/><Relationship Id="rId40" Type="http://schemas.openxmlformats.org/officeDocument/2006/relationships/slideLayout" Target="../slideLayouts/slideLayout417.xml"/><Relationship Id="rId45" Type="http://schemas.openxmlformats.org/officeDocument/2006/relationships/slideLayout" Target="../slideLayouts/slideLayout422.xml"/><Relationship Id="rId66" Type="http://schemas.openxmlformats.org/officeDocument/2006/relationships/slideLayout" Target="../slideLayouts/slideLayout443.xml"/><Relationship Id="rId87" Type="http://schemas.openxmlformats.org/officeDocument/2006/relationships/slideLayout" Target="../slideLayouts/slideLayout464.xml"/><Relationship Id="rId110" Type="http://schemas.openxmlformats.org/officeDocument/2006/relationships/slideLayout" Target="../slideLayouts/slideLayout487.xml"/><Relationship Id="rId115" Type="http://schemas.openxmlformats.org/officeDocument/2006/relationships/slideLayout" Target="../slideLayouts/slideLayout492.xml"/><Relationship Id="rId61" Type="http://schemas.openxmlformats.org/officeDocument/2006/relationships/slideLayout" Target="../slideLayouts/slideLayout438.xml"/><Relationship Id="rId82" Type="http://schemas.openxmlformats.org/officeDocument/2006/relationships/slideLayout" Target="../slideLayouts/slideLayout459.xml"/><Relationship Id="rId19" Type="http://schemas.openxmlformats.org/officeDocument/2006/relationships/slideLayout" Target="../slideLayouts/slideLayout396.xml"/><Relationship Id="rId14" Type="http://schemas.openxmlformats.org/officeDocument/2006/relationships/slideLayout" Target="../slideLayouts/slideLayout391.xml"/><Relationship Id="rId30" Type="http://schemas.openxmlformats.org/officeDocument/2006/relationships/slideLayout" Target="../slideLayouts/slideLayout407.xml"/><Relationship Id="rId35" Type="http://schemas.openxmlformats.org/officeDocument/2006/relationships/slideLayout" Target="../slideLayouts/slideLayout412.xml"/><Relationship Id="rId56" Type="http://schemas.openxmlformats.org/officeDocument/2006/relationships/slideLayout" Target="../slideLayouts/slideLayout433.xml"/><Relationship Id="rId77" Type="http://schemas.openxmlformats.org/officeDocument/2006/relationships/slideLayout" Target="../slideLayouts/slideLayout454.xml"/><Relationship Id="rId100" Type="http://schemas.openxmlformats.org/officeDocument/2006/relationships/slideLayout" Target="../slideLayouts/slideLayout477.xml"/><Relationship Id="rId105" Type="http://schemas.openxmlformats.org/officeDocument/2006/relationships/slideLayout" Target="../slideLayouts/slideLayout482.xml"/><Relationship Id="rId8" Type="http://schemas.openxmlformats.org/officeDocument/2006/relationships/slideLayout" Target="../slideLayouts/slideLayout385.xml"/><Relationship Id="rId51" Type="http://schemas.openxmlformats.org/officeDocument/2006/relationships/slideLayout" Target="../slideLayouts/slideLayout428.xml"/><Relationship Id="rId72" Type="http://schemas.openxmlformats.org/officeDocument/2006/relationships/slideLayout" Target="../slideLayouts/slideLayout449.xml"/><Relationship Id="rId93" Type="http://schemas.openxmlformats.org/officeDocument/2006/relationships/slideLayout" Target="../slideLayouts/slideLayout470.xml"/><Relationship Id="rId98" Type="http://schemas.openxmlformats.org/officeDocument/2006/relationships/slideLayout" Target="../slideLayouts/slideLayout475.xml"/><Relationship Id="rId3" Type="http://schemas.openxmlformats.org/officeDocument/2006/relationships/slideLayout" Target="../slideLayouts/slideLayout380.xml"/><Relationship Id="rId25" Type="http://schemas.openxmlformats.org/officeDocument/2006/relationships/slideLayout" Target="../slideLayouts/slideLayout402.xml"/><Relationship Id="rId46" Type="http://schemas.openxmlformats.org/officeDocument/2006/relationships/slideLayout" Target="../slideLayouts/slideLayout423.xml"/><Relationship Id="rId67" Type="http://schemas.openxmlformats.org/officeDocument/2006/relationships/slideLayout" Target="../slideLayouts/slideLayout444.xml"/><Relationship Id="rId116" Type="http://schemas.openxmlformats.org/officeDocument/2006/relationships/slideLayout" Target="../slideLayouts/slideLayout493.xml"/><Relationship Id="rId20" Type="http://schemas.openxmlformats.org/officeDocument/2006/relationships/slideLayout" Target="../slideLayouts/slideLayout397.xml"/><Relationship Id="rId41" Type="http://schemas.openxmlformats.org/officeDocument/2006/relationships/slideLayout" Target="../slideLayouts/slideLayout418.xml"/><Relationship Id="rId62" Type="http://schemas.openxmlformats.org/officeDocument/2006/relationships/slideLayout" Target="../slideLayouts/slideLayout439.xml"/><Relationship Id="rId83" Type="http://schemas.openxmlformats.org/officeDocument/2006/relationships/slideLayout" Target="../slideLayouts/slideLayout460.xml"/><Relationship Id="rId88" Type="http://schemas.openxmlformats.org/officeDocument/2006/relationships/slideLayout" Target="../slideLayouts/slideLayout465.xml"/><Relationship Id="rId111" Type="http://schemas.openxmlformats.org/officeDocument/2006/relationships/slideLayout" Target="../slideLayouts/slideLayout488.xml"/><Relationship Id="rId15" Type="http://schemas.openxmlformats.org/officeDocument/2006/relationships/slideLayout" Target="../slideLayouts/slideLayout392.xml"/><Relationship Id="rId36" Type="http://schemas.openxmlformats.org/officeDocument/2006/relationships/slideLayout" Target="../slideLayouts/slideLayout413.xml"/><Relationship Id="rId57" Type="http://schemas.openxmlformats.org/officeDocument/2006/relationships/slideLayout" Target="../slideLayouts/slideLayout434.xml"/><Relationship Id="rId106" Type="http://schemas.openxmlformats.org/officeDocument/2006/relationships/slideLayout" Target="../slideLayouts/slideLayout4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3001"/>
            <a:ext cx="11277600" cy="483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1601" y="6372376"/>
            <a:ext cx="2743200" cy="126789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88">
          <p15:clr>
            <a:srgbClr val="F26B43"/>
          </p15:clr>
        </p15:guide>
        <p15:guide id="3" orient="horz" pos="2160">
          <p15:clr>
            <a:srgbClr val="F26B43"/>
          </p15:clr>
        </p15:guide>
        <p15:guide id="5" orient="horz" pos="3768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12">
          <p15:clr>
            <a:srgbClr val="F26B43"/>
          </p15:clr>
        </p15:guide>
        <p15:guide id="8" orient="horz" pos="2328">
          <p15:clr>
            <a:srgbClr val="F26B43"/>
          </p15:clr>
        </p15:guide>
        <p15:guide id="9" pos="7392">
          <p15:clr>
            <a:srgbClr val="F26B43"/>
          </p15:clr>
        </p15:guide>
        <p15:guide id="10" orient="horz" pos="4200">
          <p15:clr>
            <a:srgbClr val="F26B43"/>
          </p15:clr>
        </p15:guide>
        <p15:guide id="11" orient="horz" pos="2260">
          <p15:clr>
            <a:srgbClr val="F26B43"/>
          </p15:clr>
        </p15:guide>
        <p15:guide id="12" orient="horz" pos="388">
          <p15:clr>
            <a:srgbClr val="F26B43"/>
          </p15:clr>
        </p15:guide>
        <p15:guide id="13" pos="4608">
          <p15:clr>
            <a:srgbClr val="F26B43"/>
          </p15:clr>
        </p15:guide>
        <p15:guide id="15" orient="horz" pos="7920">
          <p15:clr>
            <a:srgbClr val="A4A3A4"/>
          </p15:clr>
        </p15:guide>
        <p15:guide id="16" orient="horz" pos="720">
          <p15:clr>
            <a:srgbClr val="A4A3A4"/>
          </p15:clr>
        </p15:guide>
        <p15:guide id="17" pos="744">
          <p15:clr>
            <a:srgbClr val="A4A3A4"/>
          </p15:clr>
        </p15:guide>
        <p15:guide id="18" pos="1464">
          <p15:clr>
            <a:srgbClr val="F26B43"/>
          </p15:clr>
        </p15:guide>
        <p15:guide id="19" pos="2184">
          <p15:clr>
            <a:srgbClr val="F26B43"/>
          </p15:clr>
        </p15:guide>
        <p15:guide id="20" pos="2928">
          <p15:clr>
            <a:srgbClr val="F26B43"/>
          </p15:clr>
        </p15:guide>
        <p15:guide id="21" pos="3648">
          <p15:clr>
            <a:srgbClr val="F26B43"/>
          </p15:clr>
        </p15:guide>
        <p15:guide id="22" pos="4392">
          <p15:clr>
            <a:srgbClr val="F26B43"/>
          </p15:clr>
        </p15:guide>
        <p15:guide id="23" pos="5112">
          <p15:clr>
            <a:srgbClr val="F26B43"/>
          </p15:clr>
        </p15:guide>
        <p15:guide id="24" pos="5856">
          <p15:clr>
            <a:srgbClr val="F26B43"/>
          </p15:clr>
        </p15:guide>
        <p15:guide id="25" pos="6576">
          <p15:clr>
            <a:srgbClr val="F26B43"/>
          </p15:clr>
        </p15:guide>
        <p15:guide id="26" pos="7320">
          <p15:clr>
            <a:srgbClr val="F26B43"/>
          </p15:clr>
        </p15:guide>
        <p15:guide id="27" pos="14616">
          <p15:clr>
            <a:srgbClr val="A4A3A4"/>
          </p15:clr>
        </p15:guide>
        <p15:guide id="28" pos="13920">
          <p15:clr>
            <a:srgbClr val="F26B43"/>
          </p15:clr>
        </p15:guide>
        <p15:guide id="29" pos="13176">
          <p15:clr>
            <a:srgbClr val="F26B43"/>
          </p15:clr>
        </p15:guide>
        <p15:guide id="30" pos="12456">
          <p15:clr>
            <a:srgbClr val="F26B43"/>
          </p15:clr>
        </p15:guide>
        <p15:guide id="31" pos="11712">
          <p15:clr>
            <a:srgbClr val="F26B43"/>
          </p15:clr>
        </p15:guide>
        <p15:guide id="32" pos="10992">
          <p15:clr>
            <a:srgbClr val="F26B43"/>
          </p15:clr>
        </p15:guide>
        <p15:guide id="33" pos="10248">
          <p15:clr>
            <a:srgbClr val="F26B43"/>
          </p15:clr>
        </p15:guide>
        <p15:guide id="34" pos="9504">
          <p15:clr>
            <a:srgbClr val="F26B43"/>
          </p15:clr>
        </p15:guide>
        <p15:guide id="35" pos="8784">
          <p15:clr>
            <a:srgbClr val="F26B43"/>
          </p15:clr>
        </p15:guide>
        <p15:guide id="36" pos="8040">
          <p15:clr>
            <a:srgbClr val="A4A3A4"/>
          </p15:clr>
        </p15:guide>
        <p15:guide id="37" pos="15072">
          <p15:clr>
            <a:srgbClr val="5ACBF0"/>
          </p15:clr>
        </p15:guide>
        <p15:guide id="38" orient="horz" pos="8376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3001"/>
            <a:ext cx="11277600" cy="483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1601" y="6372375"/>
            <a:ext cx="2743200" cy="126789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0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  <p:sldLayoutId id="2147483955" r:id="rId26"/>
    <p:sldLayoutId id="2147483956" r:id="rId27"/>
    <p:sldLayoutId id="2147483957" r:id="rId28"/>
    <p:sldLayoutId id="2147483958" r:id="rId29"/>
    <p:sldLayoutId id="2147483959" r:id="rId30"/>
    <p:sldLayoutId id="2147483960" r:id="rId31"/>
    <p:sldLayoutId id="2147483961" r:id="rId32"/>
    <p:sldLayoutId id="2147483962" r:id="rId33"/>
    <p:sldLayoutId id="2147483963" r:id="rId34"/>
    <p:sldLayoutId id="2147483964" r:id="rId35"/>
    <p:sldLayoutId id="2147483965" r:id="rId36"/>
    <p:sldLayoutId id="2147483966" r:id="rId37"/>
    <p:sldLayoutId id="2147483967" r:id="rId38"/>
    <p:sldLayoutId id="2147483968" r:id="rId39"/>
    <p:sldLayoutId id="2147483969" r:id="rId40"/>
    <p:sldLayoutId id="2147483970" r:id="rId41"/>
    <p:sldLayoutId id="2147483971" r:id="rId42"/>
    <p:sldLayoutId id="2147483972" r:id="rId43"/>
    <p:sldLayoutId id="2147483973" r:id="rId44"/>
    <p:sldLayoutId id="2147483974" r:id="rId45"/>
    <p:sldLayoutId id="2147483975" r:id="rId46"/>
    <p:sldLayoutId id="2147483976" r:id="rId47"/>
    <p:sldLayoutId id="2147483977" r:id="rId48"/>
    <p:sldLayoutId id="2147483978" r:id="rId49"/>
    <p:sldLayoutId id="2147483979" r:id="rId5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TWK Everett" panose="020B0204000000000000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TWK Everett" panose="020B0204000000000000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TWK Everett" panose="020B0204000000000000" pitchFamily="34" charset="77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TWK Everett" panose="020B0204000000000000" pitchFamily="34" charset="77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i="0" kern="1200">
          <a:solidFill>
            <a:schemeClr val="tx2"/>
          </a:solidFill>
          <a:latin typeface="TWK Everett" panose="020B0204000000000000" pitchFamily="34" charset="77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b="0" i="0" kern="1200">
          <a:solidFill>
            <a:schemeClr val="tx2"/>
          </a:solidFill>
          <a:latin typeface="TWK Everett" panose="020B0204000000000000" pitchFamily="34" charset="77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88">
          <p15:clr>
            <a:srgbClr val="F26B43"/>
          </p15:clr>
        </p15:guide>
        <p15:guide id="3" orient="horz" pos="2160">
          <p15:clr>
            <a:srgbClr val="F26B43"/>
          </p15:clr>
        </p15:guide>
        <p15:guide id="5" orient="horz" pos="3768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12">
          <p15:clr>
            <a:srgbClr val="F26B43"/>
          </p15:clr>
        </p15:guide>
        <p15:guide id="8" orient="horz" pos="2328">
          <p15:clr>
            <a:srgbClr val="F26B43"/>
          </p15:clr>
        </p15:guide>
        <p15:guide id="9" pos="7392">
          <p15:clr>
            <a:srgbClr val="F26B43"/>
          </p15:clr>
        </p15:guide>
        <p15:guide id="10" orient="horz" pos="4200">
          <p15:clr>
            <a:srgbClr val="F26B43"/>
          </p15:clr>
        </p15:guide>
        <p15:guide id="11" orient="horz" pos="2260">
          <p15:clr>
            <a:srgbClr val="F26B43"/>
          </p15:clr>
        </p15:guide>
        <p15:guide id="12" orient="horz" pos="388">
          <p15:clr>
            <a:srgbClr val="F26B43"/>
          </p15:clr>
        </p15:guide>
        <p15:guide id="13" pos="4608">
          <p15:clr>
            <a:srgbClr val="F26B43"/>
          </p15:clr>
        </p15:guide>
        <p15:guide id="14" orient="horz" pos="7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2740"/>
            <a:ext cx="11734800" cy="5145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94180"/>
            <a:ext cx="11506200" cy="365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marL="693738" lvl="2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2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  <p:sldLayoutId id="2147483998" r:id="rId18"/>
    <p:sldLayoutId id="2147483999" r:id="rId19"/>
    <p:sldLayoutId id="2147484000" r:id="rId20"/>
    <p:sldLayoutId id="2147484001" r:id="rId21"/>
    <p:sldLayoutId id="2147484002" r:id="rId22"/>
    <p:sldLayoutId id="2147484003" r:id="rId23"/>
    <p:sldLayoutId id="2147484004" r:id="rId24"/>
    <p:sldLayoutId id="2147484005" r:id="rId25"/>
    <p:sldLayoutId id="2147484006" r:id="rId26"/>
    <p:sldLayoutId id="2147484007" r:id="rId27"/>
    <p:sldLayoutId id="2147484008" r:id="rId28"/>
    <p:sldLayoutId id="2147484009" r:id="rId29"/>
    <p:sldLayoutId id="2147484010" r:id="rId30"/>
    <p:sldLayoutId id="2147484011" r:id="rId31"/>
    <p:sldLayoutId id="2147484012" r:id="rId32"/>
    <p:sldLayoutId id="2147484013" r:id="rId33"/>
    <p:sldLayoutId id="2147484014" r:id="rId34"/>
    <p:sldLayoutId id="2147484015" r:id="rId35"/>
    <p:sldLayoutId id="2147484016" r:id="rId36"/>
    <p:sldLayoutId id="2147484017" r:id="rId37"/>
    <p:sldLayoutId id="2147484018" r:id="rId38"/>
    <p:sldLayoutId id="2147484019" r:id="rId39"/>
    <p:sldLayoutId id="2147484020" r:id="rId40"/>
    <p:sldLayoutId id="2147484021" r:id="rId41"/>
    <p:sldLayoutId id="2147484022" r:id="rId42"/>
    <p:sldLayoutId id="2147484023" r:id="rId43"/>
    <p:sldLayoutId id="2147484024" r:id="rId44"/>
    <p:sldLayoutId id="2147484025" r:id="rId45"/>
    <p:sldLayoutId id="2147484026" r:id="rId46"/>
    <p:sldLayoutId id="2147484027" r:id="rId47"/>
    <p:sldLayoutId id="2147484028" r:id="rId48"/>
    <p:sldLayoutId id="2147484029" r:id="rId49"/>
    <p:sldLayoutId id="2147484030" r:id="rId50"/>
    <p:sldLayoutId id="2147484031" r:id="rId51"/>
    <p:sldLayoutId id="2147484032" r:id="rId52"/>
    <p:sldLayoutId id="2147484033" r:id="rId53"/>
    <p:sldLayoutId id="2147484034" r:id="rId54"/>
    <p:sldLayoutId id="2147484035" r:id="rId55"/>
    <p:sldLayoutId id="2147484036" r:id="rId56"/>
    <p:sldLayoutId id="2147484037" r:id="rId57"/>
    <p:sldLayoutId id="2147484038" r:id="rId58"/>
    <p:sldLayoutId id="2147484039" r:id="rId59"/>
    <p:sldLayoutId id="2147484040" r:id="rId60"/>
    <p:sldLayoutId id="2147484041" r:id="rId61"/>
    <p:sldLayoutId id="2147484042" r:id="rId62"/>
    <p:sldLayoutId id="2147484043" r:id="rId63"/>
    <p:sldLayoutId id="2147484044" r:id="rId64"/>
    <p:sldLayoutId id="2147484045" r:id="rId65"/>
    <p:sldLayoutId id="2147484046" r:id="rId66"/>
    <p:sldLayoutId id="2147484047" r:id="rId67"/>
    <p:sldLayoutId id="2147484048" r:id="rId68"/>
    <p:sldLayoutId id="2147484049" r:id="rId69"/>
    <p:sldLayoutId id="2147484050" r:id="rId70"/>
    <p:sldLayoutId id="2147484051" r:id="rId71"/>
    <p:sldLayoutId id="2147484052" r:id="rId72"/>
    <p:sldLayoutId id="2147484053" r:id="rId73"/>
    <p:sldLayoutId id="2147484054" r:id="rId74"/>
    <p:sldLayoutId id="2147484055" r:id="rId75"/>
    <p:sldLayoutId id="2147484056" r:id="rId76"/>
    <p:sldLayoutId id="2147484057" r:id="rId77"/>
    <p:sldLayoutId id="2147484058" r:id="rId78"/>
    <p:sldLayoutId id="2147484059" r:id="rId79"/>
    <p:sldLayoutId id="2147484060" r:id="rId80"/>
    <p:sldLayoutId id="2147484061" r:id="rId81"/>
    <p:sldLayoutId id="2147484062" r:id="rId82"/>
    <p:sldLayoutId id="2147484063" r:id="rId83"/>
    <p:sldLayoutId id="2147484064" r:id="rId84"/>
    <p:sldLayoutId id="2147484065" r:id="rId85"/>
    <p:sldLayoutId id="2147484066" r:id="rId86"/>
    <p:sldLayoutId id="2147484067" r:id="rId87"/>
    <p:sldLayoutId id="2147484068" r:id="rId88"/>
    <p:sldLayoutId id="2147484069" r:id="rId89"/>
    <p:sldLayoutId id="2147484070" r:id="rId90"/>
    <p:sldLayoutId id="2147484071" r:id="rId91"/>
    <p:sldLayoutId id="2147484072" r:id="rId92"/>
    <p:sldLayoutId id="2147484073" r:id="rId93"/>
    <p:sldLayoutId id="2147484074" r:id="rId94"/>
    <p:sldLayoutId id="2147484075" r:id="rId95"/>
    <p:sldLayoutId id="2147484076" r:id="rId96"/>
    <p:sldLayoutId id="2147484077" r:id="rId97"/>
    <p:sldLayoutId id="2147484078" r:id="rId98"/>
    <p:sldLayoutId id="2147484079" r:id="rId99"/>
    <p:sldLayoutId id="2147484080" r:id="rId100"/>
    <p:sldLayoutId id="2147484081" r:id="rId101"/>
    <p:sldLayoutId id="2147484082" r:id="rId102"/>
    <p:sldLayoutId id="2147484083" r:id="rId103"/>
    <p:sldLayoutId id="2147484084" r:id="rId104"/>
    <p:sldLayoutId id="2147484085" r:id="rId105"/>
    <p:sldLayoutId id="2147484086" r:id="rId106"/>
    <p:sldLayoutId id="2147484087" r:id="rId107"/>
    <p:sldLayoutId id="2147484088" r:id="rId108"/>
    <p:sldLayoutId id="2147484089" r:id="rId109"/>
    <p:sldLayoutId id="2147484090" r:id="rId110"/>
    <p:sldLayoutId id="2147484091" r:id="rId111"/>
    <p:sldLayoutId id="2147484092" r:id="rId112"/>
    <p:sldLayoutId id="2147484093" r:id="rId113"/>
    <p:sldLayoutId id="2147484094" r:id="rId114"/>
    <p:sldLayoutId id="2147484095" r:id="rId115"/>
    <p:sldLayoutId id="2147484096" r:id="rId116"/>
    <p:sldLayoutId id="2147484097" r:id="rId117"/>
    <p:sldLayoutId id="2147484098" r:id="rId118"/>
    <p:sldLayoutId id="2147484099" r:id="rId119"/>
    <p:sldLayoutId id="2147484100" r:id="rId120"/>
    <p:sldLayoutId id="2147484101" r:id="rId121"/>
    <p:sldLayoutId id="2147484102" r:id="rId122"/>
    <p:sldLayoutId id="2147484103" r:id="rId123"/>
    <p:sldLayoutId id="2147484104" r:id="rId124"/>
    <p:sldLayoutId id="2147484105" r:id="rId125"/>
    <p:sldLayoutId id="2147484106" r:id="rId126"/>
    <p:sldLayoutId id="2147484107" r:id="rId127"/>
    <p:sldLayoutId id="2147484108" r:id="rId128"/>
    <p:sldLayoutId id="2147484109" r:id="rId129"/>
    <p:sldLayoutId id="2147484110" r:id="rId130"/>
    <p:sldLayoutId id="2147484111" r:id="rId131"/>
    <p:sldLayoutId id="2147484112" r:id="rId132"/>
    <p:sldLayoutId id="2147484113" r:id="rId13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  <a:lvl2pPr marL="514350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Clr>
          <a:srgbClr val="3D3C3C"/>
        </a:buClr>
        <a:buSzPct val="90000"/>
        <a:buFont typeface="Courier New" panose="02070309020205020404" pitchFamily="49" charset="0"/>
        <a:buNone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3pPr>
      <a:lvl4pPr marL="1030288" indent="-2889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System Font Regular"/>
        <a:buChar char="–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4pPr>
      <a:lvl5pPr marL="1257300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pos="3696">
          <p15:clr>
            <a:srgbClr val="F26B43"/>
          </p15:clr>
        </p15:guide>
        <p15:guide id="26" pos="3840">
          <p15:clr>
            <a:srgbClr val="F26B43"/>
          </p15:clr>
        </p15:guide>
        <p15:guide id="27" pos="2880">
          <p15:clr>
            <a:srgbClr val="F26B43"/>
          </p15:clr>
        </p15:guide>
        <p15:guide id="28" pos="3984">
          <p15:clr>
            <a:srgbClr val="F26B43"/>
          </p15:clr>
        </p15:guide>
        <p15:guide id="29" pos="4800">
          <p15:clr>
            <a:srgbClr val="F26B43"/>
          </p15:clr>
        </p15:guide>
        <p15:guide id="30" pos="5616">
          <p15:clr>
            <a:srgbClr val="F26B43"/>
          </p15:clr>
        </p15:guide>
        <p15:guide id="31" pos="2064">
          <p15:clr>
            <a:srgbClr val="F26B43"/>
          </p15:clr>
        </p15:guide>
        <p15:guide id="32" pos="1920">
          <p15:clr>
            <a:srgbClr val="F26B43"/>
          </p15:clr>
        </p15:guide>
        <p15:guide id="33" pos="1776">
          <p15:clr>
            <a:srgbClr val="F26B43"/>
          </p15:clr>
        </p15:guide>
        <p15:guide id="34" pos="144">
          <p15:clr>
            <a:srgbClr val="F26B43"/>
          </p15:clr>
        </p15:guide>
        <p15:guide id="35" pos="5904">
          <p15:clr>
            <a:srgbClr val="F26B43"/>
          </p15:clr>
        </p15:guide>
        <p15:guide id="36" orient="horz" pos="216">
          <p15:clr>
            <a:srgbClr val="F26B43"/>
          </p15:clr>
        </p15:guide>
        <p15:guide id="37" orient="horz" pos="4104">
          <p15:clr>
            <a:srgbClr val="F26B43"/>
          </p15:clr>
        </p15:guide>
        <p15:guide id="38" pos="960">
          <p15:clr>
            <a:srgbClr val="F26B43"/>
          </p15:clr>
        </p15:guide>
        <p15:guide id="39" pos="5760">
          <p15:clr>
            <a:srgbClr val="F26B43"/>
          </p15:clr>
        </p15:guide>
        <p15:guide id="40" orient="horz" pos="552">
          <p15:clr>
            <a:srgbClr val="F26B43"/>
          </p15:clr>
        </p15:guide>
        <p15:guide id="41" orient="horz" pos="3792">
          <p15:clr>
            <a:srgbClr val="F26B43"/>
          </p15:clr>
        </p15:guide>
        <p15:guide id="42" orient="horz" pos="2160">
          <p15:clr>
            <a:srgbClr val="F26B43"/>
          </p15:clr>
        </p15:guide>
        <p15:guide id="44" orient="horz" pos="1080">
          <p15:clr>
            <a:srgbClr val="F26B43"/>
          </p15:clr>
        </p15:guide>
        <p15:guide id="45" orient="horz" pos="2688">
          <p15:clr>
            <a:srgbClr val="F26B43"/>
          </p15:clr>
        </p15:guide>
        <p15:guide id="47" orient="horz" pos="3264">
          <p15:clr>
            <a:srgbClr val="F26B43"/>
          </p15:clr>
        </p15:guide>
        <p15:guide id="49" orient="horz" pos="1632">
          <p15:clr>
            <a:srgbClr val="F26B43"/>
          </p15:clr>
        </p15:guide>
        <p15:guide id="51" pos="7536">
          <p15:clr>
            <a:srgbClr val="F26B43"/>
          </p15:clr>
        </p15:guide>
        <p15:guide id="52" pos="67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2740"/>
            <a:ext cx="11734800" cy="5145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94180"/>
            <a:ext cx="11506200" cy="365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marL="693738" lvl="2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  <p:sldLayoutId id="2147484128" r:id="rId14"/>
    <p:sldLayoutId id="2147484129" r:id="rId15"/>
    <p:sldLayoutId id="2147484130" r:id="rId16"/>
    <p:sldLayoutId id="2147484131" r:id="rId17"/>
    <p:sldLayoutId id="2147484132" r:id="rId18"/>
    <p:sldLayoutId id="2147484133" r:id="rId19"/>
    <p:sldLayoutId id="2147484134" r:id="rId20"/>
    <p:sldLayoutId id="2147484135" r:id="rId21"/>
    <p:sldLayoutId id="2147484136" r:id="rId22"/>
    <p:sldLayoutId id="2147484137" r:id="rId23"/>
    <p:sldLayoutId id="2147484138" r:id="rId24"/>
    <p:sldLayoutId id="2147484139" r:id="rId25"/>
    <p:sldLayoutId id="2147484140" r:id="rId26"/>
    <p:sldLayoutId id="2147484141" r:id="rId27"/>
    <p:sldLayoutId id="2147484142" r:id="rId28"/>
    <p:sldLayoutId id="2147484143" r:id="rId29"/>
    <p:sldLayoutId id="2147484144" r:id="rId30"/>
    <p:sldLayoutId id="2147484145" r:id="rId31"/>
    <p:sldLayoutId id="2147484146" r:id="rId32"/>
    <p:sldLayoutId id="2147484147" r:id="rId33"/>
    <p:sldLayoutId id="2147484148" r:id="rId34"/>
    <p:sldLayoutId id="2147484149" r:id="rId35"/>
    <p:sldLayoutId id="2147484150" r:id="rId36"/>
    <p:sldLayoutId id="2147484151" r:id="rId37"/>
    <p:sldLayoutId id="2147484152" r:id="rId38"/>
    <p:sldLayoutId id="2147484153" r:id="rId39"/>
    <p:sldLayoutId id="2147484154" r:id="rId40"/>
    <p:sldLayoutId id="2147484155" r:id="rId41"/>
    <p:sldLayoutId id="2147484156" r:id="rId42"/>
    <p:sldLayoutId id="2147484157" r:id="rId43"/>
    <p:sldLayoutId id="2147484158" r:id="rId44"/>
    <p:sldLayoutId id="2147484159" r:id="rId45"/>
    <p:sldLayoutId id="2147484160" r:id="rId46"/>
    <p:sldLayoutId id="2147484161" r:id="rId47"/>
    <p:sldLayoutId id="2147484162" r:id="rId48"/>
    <p:sldLayoutId id="2147484163" r:id="rId49"/>
    <p:sldLayoutId id="2147484164" r:id="rId50"/>
    <p:sldLayoutId id="2147484165" r:id="rId51"/>
    <p:sldLayoutId id="2147484166" r:id="rId52"/>
    <p:sldLayoutId id="2147484167" r:id="rId53"/>
    <p:sldLayoutId id="2147484168" r:id="rId54"/>
    <p:sldLayoutId id="2147484169" r:id="rId55"/>
    <p:sldLayoutId id="2147484170" r:id="rId56"/>
    <p:sldLayoutId id="2147484171" r:id="rId57"/>
    <p:sldLayoutId id="2147484172" r:id="rId58"/>
    <p:sldLayoutId id="2147484173" r:id="rId59"/>
    <p:sldLayoutId id="2147484174" r:id="rId60"/>
    <p:sldLayoutId id="2147484175" r:id="rId61"/>
    <p:sldLayoutId id="2147484176" r:id="rId62"/>
    <p:sldLayoutId id="2147484177" r:id="rId63"/>
    <p:sldLayoutId id="2147484178" r:id="rId64"/>
    <p:sldLayoutId id="2147484179" r:id="rId65"/>
    <p:sldLayoutId id="2147484180" r:id="rId66"/>
    <p:sldLayoutId id="2147484181" r:id="rId67"/>
    <p:sldLayoutId id="2147484182" r:id="rId68"/>
    <p:sldLayoutId id="2147484183" r:id="rId69"/>
    <p:sldLayoutId id="2147484184" r:id="rId70"/>
    <p:sldLayoutId id="2147484185" r:id="rId71"/>
    <p:sldLayoutId id="2147484186" r:id="rId72"/>
    <p:sldLayoutId id="2147484187" r:id="rId73"/>
    <p:sldLayoutId id="2147484188" r:id="rId74"/>
    <p:sldLayoutId id="2147484189" r:id="rId75"/>
    <p:sldLayoutId id="2147484190" r:id="rId76"/>
    <p:sldLayoutId id="2147484191" r:id="rId77"/>
    <p:sldLayoutId id="2147484192" r:id="rId78"/>
    <p:sldLayoutId id="2147484193" r:id="rId79"/>
    <p:sldLayoutId id="2147484194" r:id="rId80"/>
    <p:sldLayoutId id="2147484195" r:id="rId81"/>
    <p:sldLayoutId id="2147484196" r:id="rId82"/>
    <p:sldLayoutId id="2147484197" r:id="rId83"/>
    <p:sldLayoutId id="2147484198" r:id="rId84"/>
    <p:sldLayoutId id="2147484199" r:id="rId85"/>
    <p:sldLayoutId id="2147484200" r:id="rId86"/>
    <p:sldLayoutId id="2147484201" r:id="rId87"/>
    <p:sldLayoutId id="2147484202" r:id="rId88"/>
    <p:sldLayoutId id="2147484203" r:id="rId89"/>
    <p:sldLayoutId id="2147484204" r:id="rId90"/>
    <p:sldLayoutId id="2147484205" r:id="rId91"/>
    <p:sldLayoutId id="2147484206" r:id="rId92"/>
    <p:sldLayoutId id="2147484207" r:id="rId93"/>
    <p:sldLayoutId id="2147484208" r:id="rId94"/>
    <p:sldLayoutId id="2147484209" r:id="rId95"/>
    <p:sldLayoutId id="2147484210" r:id="rId96"/>
    <p:sldLayoutId id="2147484211" r:id="rId97"/>
    <p:sldLayoutId id="2147484212" r:id="rId98"/>
    <p:sldLayoutId id="2147484213" r:id="rId99"/>
    <p:sldLayoutId id="2147484214" r:id="rId100"/>
    <p:sldLayoutId id="2147484215" r:id="rId101"/>
    <p:sldLayoutId id="2147484216" r:id="rId102"/>
    <p:sldLayoutId id="2147484217" r:id="rId103"/>
    <p:sldLayoutId id="2147484218" r:id="rId104"/>
    <p:sldLayoutId id="2147484219" r:id="rId105"/>
    <p:sldLayoutId id="2147484220" r:id="rId106"/>
    <p:sldLayoutId id="2147484221" r:id="rId107"/>
    <p:sldLayoutId id="2147484222" r:id="rId108"/>
    <p:sldLayoutId id="2147484223" r:id="rId109"/>
    <p:sldLayoutId id="2147484224" r:id="rId110"/>
    <p:sldLayoutId id="2147484225" r:id="rId111"/>
    <p:sldLayoutId id="2147484226" r:id="rId112"/>
    <p:sldLayoutId id="2147484227" r:id="rId113"/>
    <p:sldLayoutId id="2147484228" r:id="rId114"/>
    <p:sldLayoutId id="2147484229" r:id="rId115"/>
    <p:sldLayoutId id="2147484230" r:id="rId116"/>
    <p:sldLayoutId id="2147484231" r:id="rId1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  <a:lvl2pPr marL="514350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Clr>
          <a:srgbClr val="3D3C3C"/>
        </a:buClr>
        <a:buSzPct val="90000"/>
        <a:buFont typeface="Courier New" panose="02070309020205020404" pitchFamily="49" charset="0"/>
        <a:buNone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3pPr>
      <a:lvl4pPr marL="1030288" indent="-2889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System Font Regular"/>
        <a:buChar char="–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4pPr>
      <a:lvl5pPr marL="1257300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pos="3696">
          <p15:clr>
            <a:srgbClr val="F26B43"/>
          </p15:clr>
        </p15:guide>
        <p15:guide id="26" pos="3840">
          <p15:clr>
            <a:srgbClr val="F26B43"/>
          </p15:clr>
        </p15:guide>
        <p15:guide id="27" pos="2880">
          <p15:clr>
            <a:srgbClr val="F26B43"/>
          </p15:clr>
        </p15:guide>
        <p15:guide id="28" pos="3984">
          <p15:clr>
            <a:srgbClr val="F26B43"/>
          </p15:clr>
        </p15:guide>
        <p15:guide id="29" pos="4800">
          <p15:clr>
            <a:srgbClr val="F26B43"/>
          </p15:clr>
        </p15:guide>
        <p15:guide id="30" pos="5616">
          <p15:clr>
            <a:srgbClr val="F26B43"/>
          </p15:clr>
        </p15:guide>
        <p15:guide id="31" pos="2064">
          <p15:clr>
            <a:srgbClr val="F26B43"/>
          </p15:clr>
        </p15:guide>
        <p15:guide id="32" pos="1920">
          <p15:clr>
            <a:srgbClr val="F26B43"/>
          </p15:clr>
        </p15:guide>
        <p15:guide id="33" pos="1776">
          <p15:clr>
            <a:srgbClr val="F26B43"/>
          </p15:clr>
        </p15:guide>
        <p15:guide id="34" pos="144">
          <p15:clr>
            <a:srgbClr val="F26B43"/>
          </p15:clr>
        </p15:guide>
        <p15:guide id="35" pos="5904">
          <p15:clr>
            <a:srgbClr val="F26B43"/>
          </p15:clr>
        </p15:guide>
        <p15:guide id="36" orient="horz" pos="216">
          <p15:clr>
            <a:srgbClr val="F26B43"/>
          </p15:clr>
        </p15:guide>
        <p15:guide id="37" orient="horz" pos="4104">
          <p15:clr>
            <a:srgbClr val="F26B43"/>
          </p15:clr>
        </p15:guide>
        <p15:guide id="38" pos="960">
          <p15:clr>
            <a:srgbClr val="F26B43"/>
          </p15:clr>
        </p15:guide>
        <p15:guide id="39" pos="5760">
          <p15:clr>
            <a:srgbClr val="F26B43"/>
          </p15:clr>
        </p15:guide>
        <p15:guide id="40" orient="horz" pos="552">
          <p15:clr>
            <a:srgbClr val="F26B43"/>
          </p15:clr>
        </p15:guide>
        <p15:guide id="41" orient="horz" pos="3792">
          <p15:clr>
            <a:srgbClr val="F26B43"/>
          </p15:clr>
        </p15:guide>
        <p15:guide id="42" orient="horz" pos="2160">
          <p15:clr>
            <a:srgbClr val="F26B43"/>
          </p15:clr>
        </p15:guide>
        <p15:guide id="44" orient="horz" pos="1080">
          <p15:clr>
            <a:srgbClr val="F26B43"/>
          </p15:clr>
        </p15:guide>
        <p15:guide id="45" orient="horz" pos="2688">
          <p15:clr>
            <a:srgbClr val="F26B43"/>
          </p15:clr>
        </p15:guide>
        <p15:guide id="47" orient="horz" pos="3264">
          <p15:clr>
            <a:srgbClr val="F26B43"/>
          </p15:clr>
        </p15:guide>
        <p15:guide id="49" orient="horz" pos="1632">
          <p15:clr>
            <a:srgbClr val="F26B43"/>
          </p15:clr>
        </p15:guide>
        <p15:guide id="51" pos="7536">
          <p15:clr>
            <a:srgbClr val="F26B43"/>
          </p15:clr>
        </p15:guide>
        <p15:guide id="52" pos="672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2740"/>
            <a:ext cx="11734800" cy="5145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94180"/>
            <a:ext cx="11506200" cy="365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marL="693738" lvl="2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  <p:sldLayoutId id="2147484246" r:id="rId14"/>
    <p:sldLayoutId id="2147484247" r:id="rId15"/>
    <p:sldLayoutId id="2147484248" r:id="rId16"/>
    <p:sldLayoutId id="2147484249" r:id="rId17"/>
    <p:sldLayoutId id="2147484250" r:id="rId18"/>
    <p:sldLayoutId id="2147484251" r:id="rId19"/>
    <p:sldLayoutId id="2147484252" r:id="rId20"/>
    <p:sldLayoutId id="2147484253" r:id="rId21"/>
    <p:sldLayoutId id="2147484254" r:id="rId22"/>
    <p:sldLayoutId id="2147484255" r:id="rId23"/>
    <p:sldLayoutId id="2147484256" r:id="rId24"/>
    <p:sldLayoutId id="2147484257" r:id="rId25"/>
    <p:sldLayoutId id="2147484258" r:id="rId26"/>
    <p:sldLayoutId id="2147484259" r:id="rId27"/>
    <p:sldLayoutId id="2147484260" r:id="rId28"/>
    <p:sldLayoutId id="2147484261" r:id="rId29"/>
    <p:sldLayoutId id="2147484262" r:id="rId30"/>
    <p:sldLayoutId id="2147484263" r:id="rId31"/>
    <p:sldLayoutId id="2147484264" r:id="rId32"/>
    <p:sldLayoutId id="2147484265" r:id="rId33"/>
    <p:sldLayoutId id="2147484266" r:id="rId34"/>
    <p:sldLayoutId id="2147484267" r:id="rId35"/>
    <p:sldLayoutId id="2147484268" r:id="rId36"/>
    <p:sldLayoutId id="2147484269" r:id="rId37"/>
    <p:sldLayoutId id="2147484270" r:id="rId38"/>
    <p:sldLayoutId id="2147484271" r:id="rId39"/>
    <p:sldLayoutId id="2147484272" r:id="rId40"/>
    <p:sldLayoutId id="2147484273" r:id="rId41"/>
    <p:sldLayoutId id="2147484274" r:id="rId42"/>
    <p:sldLayoutId id="2147484275" r:id="rId43"/>
    <p:sldLayoutId id="2147484276" r:id="rId44"/>
    <p:sldLayoutId id="2147484277" r:id="rId45"/>
    <p:sldLayoutId id="2147484278" r:id="rId46"/>
    <p:sldLayoutId id="2147484279" r:id="rId47"/>
    <p:sldLayoutId id="2147484280" r:id="rId48"/>
    <p:sldLayoutId id="2147484281" r:id="rId49"/>
    <p:sldLayoutId id="2147484282" r:id="rId50"/>
    <p:sldLayoutId id="2147484283" r:id="rId51"/>
    <p:sldLayoutId id="2147484284" r:id="rId52"/>
    <p:sldLayoutId id="2147484285" r:id="rId53"/>
    <p:sldLayoutId id="2147484286" r:id="rId54"/>
    <p:sldLayoutId id="2147484287" r:id="rId55"/>
    <p:sldLayoutId id="2147484288" r:id="rId56"/>
    <p:sldLayoutId id="2147484289" r:id="rId57"/>
    <p:sldLayoutId id="2147484290" r:id="rId58"/>
    <p:sldLayoutId id="2147484291" r:id="rId59"/>
    <p:sldLayoutId id="2147484292" r:id="rId60"/>
    <p:sldLayoutId id="2147484293" r:id="rId61"/>
    <p:sldLayoutId id="2147484294" r:id="rId62"/>
    <p:sldLayoutId id="2147484295" r:id="rId63"/>
    <p:sldLayoutId id="2147484296" r:id="rId64"/>
    <p:sldLayoutId id="2147484297" r:id="rId65"/>
    <p:sldLayoutId id="2147484298" r:id="rId66"/>
    <p:sldLayoutId id="2147484299" r:id="rId67"/>
    <p:sldLayoutId id="2147484300" r:id="rId68"/>
    <p:sldLayoutId id="2147484301" r:id="rId69"/>
    <p:sldLayoutId id="2147484302" r:id="rId70"/>
    <p:sldLayoutId id="2147484303" r:id="rId71"/>
    <p:sldLayoutId id="2147484304" r:id="rId72"/>
    <p:sldLayoutId id="2147484305" r:id="rId73"/>
    <p:sldLayoutId id="2147484306" r:id="rId74"/>
    <p:sldLayoutId id="2147484307" r:id="rId75"/>
    <p:sldLayoutId id="2147484308" r:id="rId76"/>
    <p:sldLayoutId id="2147484309" r:id="rId77"/>
    <p:sldLayoutId id="2147484310" r:id="rId78"/>
    <p:sldLayoutId id="2147484311" r:id="rId79"/>
    <p:sldLayoutId id="2147484312" r:id="rId80"/>
    <p:sldLayoutId id="2147484313" r:id="rId81"/>
    <p:sldLayoutId id="2147484314" r:id="rId82"/>
    <p:sldLayoutId id="2147484315" r:id="rId83"/>
    <p:sldLayoutId id="2147484316" r:id="rId84"/>
    <p:sldLayoutId id="2147484317" r:id="rId85"/>
    <p:sldLayoutId id="2147484318" r:id="rId86"/>
    <p:sldLayoutId id="2147484319" r:id="rId87"/>
    <p:sldLayoutId id="2147484320" r:id="rId88"/>
    <p:sldLayoutId id="2147484321" r:id="rId89"/>
    <p:sldLayoutId id="2147484322" r:id="rId90"/>
    <p:sldLayoutId id="2147484323" r:id="rId91"/>
    <p:sldLayoutId id="2147484324" r:id="rId92"/>
    <p:sldLayoutId id="2147484325" r:id="rId93"/>
    <p:sldLayoutId id="2147484326" r:id="rId94"/>
    <p:sldLayoutId id="2147484327" r:id="rId95"/>
    <p:sldLayoutId id="2147484328" r:id="rId96"/>
    <p:sldLayoutId id="2147484329" r:id="rId97"/>
    <p:sldLayoutId id="2147484330" r:id="rId98"/>
    <p:sldLayoutId id="2147484331" r:id="rId99"/>
    <p:sldLayoutId id="2147484332" r:id="rId100"/>
    <p:sldLayoutId id="2147484333" r:id="rId101"/>
    <p:sldLayoutId id="2147484334" r:id="rId102"/>
    <p:sldLayoutId id="2147484335" r:id="rId103"/>
    <p:sldLayoutId id="2147484336" r:id="rId104"/>
    <p:sldLayoutId id="2147484337" r:id="rId105"/>
    <p:sldLayoutId id="2147484338" r:id="rId106"/>
    <p:sldLayoutId id="2147484339" r:id="rId107"/>
    <p:sldLayoutId id="2147484340" r:id="rId108"/>
    <p:sldLayoutId id="2147484341" r:id="rId109"/>
    <p:sldLayoutId id="2147484342" r:id="rId110"/>
    <p:sldLayoutId id="2147484343" r:id="rId111"/>
    <p:sldLayoutId id="2147484344" r:id="rId112"/>
    <p:sldLayoutId id="2147484345" r:id="rId113"/>
    <p:sldLayoutId id="2147484346" r:id="rId114"/>
    <p:sldLayoutId id="2147484347" r:id="rId115"/>
    <p:sldLayoutId id="2147484348" r:id="rId116"/>
    <p:sldLayoutId id="2147484349" r:id="rId117"/>
    <p:sldLayoutId id="2147484350" r:id="rId1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514350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Clr>
          <a:srgbClr val="3D3C3C"/>
        </a:buClr>
        <a:buSzPct val="90000"/>
        <a:buFont typeface="Courier New" panose="02070309020205020404" pitchFamily="49" charset="0"/>
        <a:buNone/>
        <a:tabLst/>
        <a:defRPr sz="1400" b="0" i="0" kern="1200">
          <a:solidFill>
            <a:schemeClr val="tx2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1030288" indent="-2889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System Font Regular"/>
        <a:buChar char="–"/>
        <a:tabLst/>
        <a:defRPr sz="1400" b="0" i="0" kern="1200">
          <a:solidFill>
            <a:schemeClr val="tx2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257300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pos="3696">
          <p15:clr>
            <a:srgbClr val="F26B43"/>
          </p15:clr>
        </p15:guide>
        <p15:guide id="26" pos="3840">
          <p15:clr>
            <a:srgbClr val="F26B43"/>
          </p15:clr>
        </p15:guide>
        <p15:guide id="27" pos="2880">
          <p15:clr>
            <a:srgbClr val="F26B43"/>
          </p15:clr>
        </p15:guide>
        <p15:guide id="28" pos="3984">
          <p15:clr>
            <a:srgbClr val="F26B43"/>
          </p15:clr>
        </p15:guide>
        <p15:guide id="29" pos="4800">
          <p15:clr>
            <a:srgbClr val="F26B43"/>
          </p15:clr>
        </p15:guide>
        <p15:guide id="30" pos="5616">
          <p15:clr>
            <a:srgbClr val="F26B43"/>
          </p15:clr>
        </p15:guide>
        <p15:guide id="31" pos="2064">
          <p15:clr>
            <a:srgbClr val="F26B43"/>
          </p15:clr>
        </p15:guide>
        <p15:guide id="32" pos="1920">
          <p15:clr>
            <a:srgbClr val="F26B43"/>
          </p15:clr>
        </p15:guide>
        <p15:guide id="33" pos="1776">
          <p15:clr>
            <a:srgbClr val="F26B43"/>
          </p15:clr>
        </p15:guide>
        <p15:guide id="34" pos="144">
          <p15:clr>
            <a:srgbClr val="F26B43"/>
          </p15:clr>
        </p15:guide>
        <p15:guide id="35" pos="5904">
          <p15:clr>
            <a:srgbClr val="F26B43"/>
          </p15:clr>
        </p15:guide>
        <p15:guide id="36" orient="horz" pos="216">
          <p15:clr>
            <a:srgbClr val="F26B43"/>
          </p15:clr>
        </p15:guide>
        <p15:guide id="37" orient="horz" pos="4104">
          <p15:clr>
            <a:srgbClr val="F26B43"/>
          </p15:clr>
        </p15:guide>
        <p15:guide id="38" pos="960">
          <p15:clr>
            <a:srgbClr val="F26B43"/>
          </p15:clr>
        </p15:guide>
        <p15:guide id="39" pos="5760">
          <p15:clr>
            <a:srgbClr val="F26B43"/>
          </p15:clr>
        </p15:guide>
        <p15:guide id="40" orient="horz" pos="552">
          <p15:clr>
            <a:srgbClr val="F26B43"/>
          </p15:clr>
        </p15:guide>
        <p15:guide id="41" orient="horz" pos="3792">
          <p15:clr>
            <a:srgbClr val="F26B43"/>
          </p15:clr>
        </p15:guide>
        <p15:guide id="42" orient="horz" pos="2160">
          <p15:clr>
            <a:srgbClr val="F26B43"/>
          </p15:clr>
        </p15:guide>
        <p15:guide id="44" orient="horz" pos="1080">
          <p15:clr>
            <a:srgbClr val="F26B43"/>
          </p15:clr>
        </p15:guide>
        <p15:guide id="45" orient="horz" pos="2688">
          <p15:clr>
            <a:srgbClr val="F26B43"/>
          </p15:clr>
        </p15:guide>
        <p15:guide id="47" orient="horz" pos="3264">
          <p15:clr>
            <a:srgbClr val="F26B43"/>
          </p15:clr>
        </p15:guide>
        <p15:guide id="49" orient="horz" pos="1632">
          <p15:clr>
            <a:srgbClr val="F26B43"/>
          </p15:clr>
        </p15:guide>
        <p15:guide id="51" pos="7536">
          <p15:clr>
            <a:srgbClr val="F26B43"/>
          </p15:clr>
        </p15:guide>
        <p15:guide id="52" pos="6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6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4.png"/><Relationship Id="rId3" Type="http://schemas.openxmlformats.org/officeDocument/2006/relationships/image" Target="../media/image130.png"/><Relationship Id="rId7" Type="http://schemas.openxmlformats.org/officeDocument/2006/relationships/image" Target="../media/image134.svg"/><Relationship Id="rId12" Type="http://schemas.openxmlformats.org/officeDocument/2006/relationships/image" Target="../media/image139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5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1.png"/><Relationship Id="rId10" Type="http://schemas.openxmlformats.org/officeDocument/2006/relationships/image" Target="../media/image137.svg"/><Relationship Id="rId4" Type="http://schemas.openxmlformats.org/officeDocument/2006/relationships/image" Target="../media/image131.svg"/><Relationship Id="rId9" Type="http://schemas.openxmlformats.org/officeDocument/2006/relationships/image" Target="../media/image136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Chandan.Bhat@kyndry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9.xml"/><Relationship Id="rId4" Type="http://schemas.openxmlformats.org/officeDocument/2006/relationships/image" Target="../media/image14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1371044" TargetMode="External"/><Relationship Id="rId13" Type="http://schemas.openxmlformats.org/officeDocument/2006/relationships/image" Target="../media/image153.jpeg"/><Relationship Id="rId18" Type="http://schemas.openxmlformats.org/officeDocument/2006/relationships/image" Target="../media/image155.jpeg"/><Relationship Id="rId26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hyperlink" Target="https://www.pngall.com/lecture-png/download/42542" TargetMode="External"/><Relationship Id="rId7" Type="http://schemas.openxmlformats.org/officeDocument/2006/relationships/image" Target="../media/image150.jpeg"/><Relationship Id="rId12" Type="http://schemas.openxmlformats.org/officeDocument/2006/relationships/hyperlink" Target="https://pxhere.com/th/photo/1113255" TargetMode="External"/><Relationship Id="rId17" Type="http://schemas.openxmlformats.org/officeDocument/2006/relationships/hyperlink" Target="https://creativecommons.org/licenses/by-sa/3.0/" TargetMode="External"/><Relationship Id="rId25" Type="http://schemas.openxmlformats.org/officeDocument/2006/relationships/image" Target="../media/image160.sv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commons.wikimedia.org/wiki/File:Chamba_House,_Lahore.JPG" TargetMode="External"/><Relationship Id="rId20" Type="http://schemas.openxmlformats.org/officeDocument/2006/relationships/image" Target="../media/image156.png"/><Relationship Id="rId29" Type="http://schemas.openxmlformats.org/officeDocument/2006/relationships/image" Target="../media/image164.svg"/><Relationship Id="rId1" Type="http://schemas.openxmlformats.org/officeDocument/2006/relationships/slideLayout" Target="../slideLayouts/slideLayout331.xml"/><Relationship Id="rId6" Type="http://schemas.openxmlformats.org/officeDocument/2006/relationships/image" Target="../media/image149.jpeg"/><Relationship Id="rId11" Type="http://schemas.openxmlformats.org/officeDocument/2006/relationships/image" Target="../media/image152.jpeg"/><Relationship Id="rId24" Type="http://schemas.openxmlformats.org/officeDocument/2006/relationships/image" Target="../media/image159.png"/><Relationship Id="rId5" Type="http://schemas.openxmlformats.org/officeDocument/2006/relationships/image" Target="../media/image148.png"/><Relationship Id="rId15" Type="http://schemas.openxmlformats.org/officeDocument/2006/relationships/image" Target="../media/image154.jpeg"/><Relationship Id="rId23" Type="http://schemas.openxmlformats.org/officeDocument/2006/relationships/image" Target="../media/image158.svg"/><Relationship Id="rId28" Type="http://schemas.openxmlformats.org/officeDocument/2006/relationships/image" Target="../media/image163.png"/><Relationship Id="rId10" Type="http://schemas.openxmlformats.org/officeDocument/2006/relationships/hyperlink" Target="https://www.menucriativo.com/2018/04/alimento-saudavel-tambem-engorda.html" TargetMode="External"/><Relationship Id="rId19" Type="http://schemas.openxmlformats.org/officeDocument/2006/relationships/hyperlink" Target="https://pxhere.com/en/photo/889775" TargetMode="External"/><Relationship Id="rId31" Type="http://schemas.openxmlformats.org/officeDocument/2006/relationships/image" Target="../media/image166.svg"/><Relationship Id="rId4" Type="http://schemas.openxmlformats.org/officeDocument/2006/relationships/image" Target="../media/image147.png"/><Relationship Id="rId9" Type="http://schemas.openxmlformats.org/officeDocument/2006/relationships/image" Target="../media/image151.jpeg"/><Relationship Id="rId14" Type="http://schemas.openxmlformats.org/officeDocument/2006/relationships/hyperlink" Target="http://www.pixnio.com/people/children-kids/playing-together" TargetMode="External"/><Relationship Id="rId22" Type="http://schemas.openxmlformats.org/officeDocument/2006/relationships/image" Target="../media/image157.png"/><Relationship Id="rId27" Type="http://schemas.openxmlformats.org/officeDocument/2006/relationships/image" Target="../media/image162.svg"/><Relationship Id="rId30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3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3" Type="http://schemas.openxmlformats.org/officeDocument/2006/relationships/image" Target="../media/image167.png"/><Relationship Id="rId7" Type="http://schemas.openxmlformats.org/officeDocument/2006/relationships/image" Target="../media/image16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9.xml"/><Relationship Id="rId6" Type="http://schemas.openxmlformats.org/officeDocument/2006/relationships/image" Target="../media/image168.png"/><Relationship Id="rId5" Type="http://schemas.openxmlformats.org/officeDocument/2006/relationships/image" Target="../media/image148.png"/><Relationship Id="rId10" Type="http://schemas.openxmlformats.org/officeDocument/2006/relationships/image" Target="../media/image172.svg"/><Relationship Id="rId4" Type="http://schemas.openxmlformats.org/officeDocument/2006/relationships/hyperlink" Target="https://www.pngall.com/computer-monitor-png/" TargetMode="External"/><Relationship Id="rId9" Type="http://schemas.openxmlformats.org/officeDocument/2006/relationships/image" Target="../media/image1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svg"/><Relationship Id="rId18" Type="http://schemas.openxmlformats.org/officeDocument/2006/relationships/image" Target="../media/image189.png"/><Relationship Id="rId3" Type="http://schemas.openxmlformats.org/officeDocument/2006/relationships/image" Target="../media/image174.png"/><Relationship Id="rId7" Type="http://schemas.openxmlformats.org/officeDocument/2006/relationships/image" Target="../media/image178.svg"/><Relationship Id="rId12" Type="http://schemas.openxmlformats.org/officeDocument/2006/relationships/image" Target="../media/image183.png"/><Relationship Id="rId17" Type="http://schemas.openxmlformats.org/officeDocument/2006/relationships/image" Target="../media/image188.sv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359.xml"/><Relationship Id="rId6" Type="http://schemas.openxmlformats.org/officeDocument/2006/relationships/image" Target="../media/image177.png"/><Relationship Id="rId11" Type="http://schemas.openxmlformats.org/officeDocument/2006/relationships/image" Target="../media/image182.svg"/><Relationship Id="rId5" Type="http://schemas.openxmlformats.org/officeDocument/2006/relationships/image" Target="../media/image176.svg"/><Relationship Id="rId15" Type="http://schemas.openxmlformats.org/officeDocument/2006/relationships/image" Target="../media/image186.svg"/><Relationship Id="rId10" Type="http://schemas.openxmlformats.org/officeDocument/2006/relationships/image" Target="../media/image181.png"/><Relationship Id="rId19" Type="http://schemas.openxmlformats.org/officeDocument/2006/relationships/image" Target="../media/image190.svg"/><Relationship Id="rId4" Type="http://schemas.openxmlformats.org/officeDocument/2006/relationships/image" Target="../media/image175.png"/><Relationship Id="rId9" Type="http://schemas.openxmlformats.org/officeDocument/2006/relationships/image" Target="../media/image180.svg"/><Relationship Id="rId14" Type="http://schemas.openxmlformats.org/officeDocument/2006/relationships/image" Target="../media/image1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9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.png"/><Relationship Id="rId21" Type="http://schemas.openxmlformats.org/officeDocument/2006/relationships/image" Target="../media/image51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63" Type="http://schemas.openxmlformats.org/officeDocument/2006/relationships/image" Target="../media/image93.png"/><Relationship Id="rId68" Type="http://schemas.openxmlformats.org/officeDocument/2006/relationships/image" Target="../media/image98.png"/><Relationship Id="rId7" Type="http://schemas.openxmlformats.org/officeDocument/2006/relationships/image" Target="../media/image37.png"/><Relationship Id="rId71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svg"/><Relationship Id="rId45" Type="http://schemas.openxmlformats.org/officeDocument/2006/relationships/image" Target="../media/image75.png"/><Relationship Id="rId53" Type="http://schemas.openxmlformats.org/officeDocument/2006/relationships/image" Target="../media/image83.png"/><Relationship Id="rId58" Type="http://schemas.openxmlformats.org/officeDocument/2006/relationships/image" Target="../media/image88.png"/><Relationship Id="rId66" Type="http://schemas.openxmlformats.org/officeDocument/2006/relationships/image" Target="../media/image96.png"/><Relationship Id="rId5" Type="http://schemas.openxmlformats.org/officeDocument/2006/relationships/image" Target="../media/image35.svg"/><Relationship Id="rId61" Type="http://schemas.openxmlformats.org/officeDocument/2006/relationships/image" Target="../media/image91.png"/><Relationship Id="rId19" Type="http://schemas.openxmlformats.org/officeDocument/2006/relationships/image" Target="../media/image49.jpe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jpe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56" Type="http://schemas.openxmlformats.org/officeDocument/2006/relationships/image" Target="../media/image86.png"/><Relationship Id="rId64" Type="http://schemas.openxmlformats.org/officeDocument/2006/relationships/image" Target="../media/image94.png"/><Relationship Id="rId69" Type="http://schemas.openxmlformats.org/officeDocument/2006/relationships/image" Target="../media/image99.png"/><Relationship Id="rId8" Type="http://schemas.openxmlformats.org/officeDocument/2006/relationships/image" Target="../media/image38.png"/><Relationship Id="rId51" Type="http://schemas.openxmlformats.org/officeDocument/2006/relationships/image" Target="../media/image81.png"/><Relationship Id="rId3" Type="http://schemas.openxmlformats.org/officeDocument/2006/relationships/image" Target="../media/image33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59" Type="http://schemas.openxmlformats.org/officeDocument/2006/relationships/image" Target="../media/image89.png"/><Relationship Id="rId67" Type="http://schemas.openxmlformats.org/officeDocument/2006/relationships/image" Target="../media/image97.png"/><Relationship Id="rId20" Type="http://schemas.openxmlformats.org/officeDocument/2006/relationships/image" Target="../media/image50.png"/><Relationship Id="rId41" Type="http://schemas.openxmlformats.org/officeDocument/2006/relationships/image" Target="../media/image71.png"/><Relationship Id="rId54" Type="http://schemas.openxmlformats.org/officeDocument/2006/relationships/image" Target="../media/image84.png"/><Relationship Id="rId62" Type="http://schemas.openxmlformats.org/officeDocument/2006/relationships/image" Target="../media/image92.png"/><Relationship Id="rId70" Type="http://schemas.openxmlformats.org/officeDocument/2006/relationships/image" Target="../media/image100.png"/><Relationship Id="rId1" Type="http://schemas.openxmlformats.org/officeDocument/2006/relationships/slideLayout" Target="../slideLayouts/slideLayout178.xml"/><Relationship Id="rId6" Type="http://schemas.openxmlformats.org/officeDocument/2006/relationships/image" Target="../media/image36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jpe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57" Type="http://schemas.openxmlformats.org/officeDocument/2006/relationships/image" Target="../media/image87.png"/><Relationship Id="rId10" Type="http://schemas.openxmlformats.org/officeDocument/2006/relationships/image" Target="../media/image40.png"/><Relationship Id="rId31" Type="http://schemas.openxmlformats.org/officeDocument/2006/relationships/image" Target="../media/image61.jpeg"/><Relationship Id="rId44" Type="http://schemas.openxmlformats.org/officeDocument/2006/relationships/image" Target="../media/image74.svg"/><Relationship Id="rId52" Type="http://schemas.openxmlformats.org/officeDocument/2006/relationships/image" Target="../media/image82.png"/><Relationship Id="rId60" Type="http://schemas.openxmlformats.org/officeDocument/2006/relationships/image" Target="../media/image90.png"/><Relationship Id="rId65" Type="http://schemas.openxmlformats.org/officeDocument/2006/relationships/image" Target="../media/image9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3" Type="http://schemas.openxmlformats.org/officeDocument/2006/relationships/image" Target="../media/image43.jpeg"/><Relationship Id="rId18" Type="http://schemas.openxmlformats.org/officeDocument/2006/relationships/image" Target="../media/image48.png"/><Relationship Id="rId39" Type="http://schemas.openxmlformats.org/officeDocument/2006/relationships/image" Target="../media/image69.png"/><Relationship Id="rId34" Type="http://schemas.openxmlformats.org/officeDocument/2006/relationships/image" Target="../media/image64.png"/><Relationship Id="rId50" Type="http://schemas.openxmlformats.org/officeDocument/2006/relationships/image" Target="../media/image80.png"/><Relationship Id="rId55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jpe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jpe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C3F7B-38F1-504B-B525-6365E388767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497762" y="224042"/>
            <a:ext cx="9166302" cy="2878717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b="0" i="0" kern="1200">
                <a:ln w="12700">
                  <a:noFill/>
                </a:ln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Add quote or statement here</a:t>
            </a:r>
          </a:p>
          <a:p>
            <a:pPr>
              <a:lnSpc>
                <a:spcPct val="90000"/>
              </a:lnSpc>
            </a:pPr>
            <a:r>
              <a:rPr lang="en-US" sz="6200" b="0" i="0" kern="1200">
                <a:ln w="12700">
                  <a:noFill/>
                </a:ln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- Name Last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F754A6-2DCF-87DE-CEB7-8CC47DF9C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2299484" cy="6907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1A2D5-575F-FEE1-A041-4CF853390A9C}"/>
              </a:ext>
            </a:extLst>
          </p:cNvPr>
          <p:cNvSpPr txBox="1"/>
          <p:nvPr/>
        </p:nvSpPr>
        <p:spPr>
          <a:xfrm>
            <a:off x="2762036" y="1233923"/>
            <a:ext cx="6667928" cy="8589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EcoVision - 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4CDD84"/>
                </a:solidFill>
                <a:effectLst/>
                <a:uLnTx/>
                <a:uFillTx/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Phase 2</a:t>
            </a:r>
            <a:r>
              <a:rPr kumimoji="0" lang="en-US" sz="5000" b="1" i="0" u="none" strike="noStrike" kern="1200" cap="none" spc="0" normalizeH="0" baseline="0" noProof="0">
                <a:ln>
                  <a:noFill/>
                </a:ln>
                <a:solidFill>
                  <a:srgbClr val="4CDD84"/>
                </a:solidFill>
                <a:effectLst/>
                <a:uLnTx/>
                <a:uFillTx/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 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7091C4F9-11F2-AA4C-B9FF-D829261223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7445" y="6232431"/>
            <a:ext cx="257355" cy="18546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3D3B3B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68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6D8A7A-A0F5-E2EB-354A-1DA1BF733A5F}"/>
              </a:ext>
            </a:extLst>
          </p:cNvPr>
          <p:cNvSpPr txBox="1"/>
          <p:nvPr/>
        </p:nvSpPr>
        <p:spPr>
          <a:xfrm>
            <a:off x="5290683" y="2696963"/>
            <a:ext cx="6438473" cy="2205545"/>
          </a:xfrm>
          <a:prstGeom prst="rect">
            <a:avLst/>
          </a:prstGeom>
          <a:noFill/>
        </p:spPr>
        <p:txBody>
          <a:bodyPr wrap="square" rtlCol="0">
            <a:prstTxWarp prst="textInflate">
              <a:avLst>
                <a:gd name="adj" fmla="val 20000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----------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8017F-3292-7C50-884E-83838E288AD2}"/>
              </a:ext>
            </a:extLst>
          </p:cNvPr>
          <p:cNvSpPr txBox="1"/>
          <p:nvPr/>
        </p:nvSpPr>
        <p:spPr>
          <a:xfrm>
            <a:off x="6373402" y="5349257"/>
            <a:ext cx="5315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WK Everett" panose="020B0204000000000000" pitchFamily="34" charset="0"/>
              </a:rPr>
              <a:t>EcoVision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WK Everett" panose="020B020400000000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A1636-076F-C827-2A49-CDF5DD38B1E1}"/>
              </a:ext>
            </a:extLst>
          </p:cNvPr>
          <p:cNvSpPr txBox="1"/>
          <p:nvPr/>
        </p:nvSpPr>
        <p:spPr>
          <a:xfrm>
            <a:off x="6373402" y="6124095"/>
            <a:ext cx="619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TWK Everett" panose="020B0204000000000000" pitchFamily="34" charset="0"/>
              </a:rPr>
              <a:t>Erasing Carbon Footprint </a:t>
            </a: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WK Everett" panose="020B0204000000000000" pitchFamily="34" charset="0"/>
              </a:rPr>
              <a:t>One Pipeline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TWK Everett" panose="020B0204000000000000" pitchFamily="34" charset="0"/>
              </a:rPr>
              <a:t>at a time</a:t>
            </a:r>
            <a:endParaRPr kumimoji="0" lang="en-I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TWK Everett" panose="020B0204000000000000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5EC74-7B0F-AAAB-D31E-284E87BE2EF8}"/>
              </a:ext>
            </a:extLst>
          </p:cNvPr>
          <p:cNvSpPr/>
          <p:nvPr/>
        </p:nvSpPr>
        <p:spPr>
          <a:xfrm>
            <a:off x="136483" y="5226147"/>
            <a:ext cx="51106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TWK Everett" panose="020B0204000000000000" pitchFamily="34" charset="0"/>
              </a:rPr>
              <a:t>THANK YOU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A50D80-B4FB-33E2-5F2D-CBF302796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941529"/>
              </p:ext>
            </p:extLst>
          </p:nvPr>
        </p:nvGraphicFramePr>
        <p:xfrm>
          <a:off x="157030" y="212739"/>
          <a:ext cx="5843077" cy="2037300"/>
        </p:xfrm>
        <a:graphic>
          <a:graphicData uri="http://schemas.openxmlformats.org/drawingml/2006/table">
            <a:tbl>
              <a:tblPr/>
              <a:tblGrid>
                <a:gridCol w="3747150">
                  <a:extLst>
                    <a:ext uri="{9D8B030D-6E8A-4147-A177-3AD203B41FA5}">
                      <a16:colId xmlns:a16="http://schemas.microsoft.com/office/drawing/2014/main" val="178034334"/>
                    </a:ext>
                  </a:extLst>
                </a:gridCol>
                <a:gridCol w="2095927">
                  <a:extLst>
                    <a:ext uri="{9D8B030D-6E8A-4147-A177-3AD203B41FA5}">
                      <a16:colId xmlns:a16="http://schemas.microsoft.com/office/drawing/2014/main" val="1270706283"/>
                    </a:ext>
                  </a:extLst>
                </a:gridCol>
              </a:tblGrid>
              <a:tr h="28140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TWK Everett" panose="020B0204000000000000" pitchFamily="34" charset="0"/>
                        </a:rPr>
                        <a:t>Energy Savings at Org level per Day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88538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WK Everett" panose="020B0204000000000000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WK Everett" panose="020B0204000000000000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857497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WK Everett" panose="020B0204000000000000" pitchFamily="34" charset="0"/>
                        </a:rPr>
                        <a:t>Total #DevOps Pipeline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WK Everett" panose="020B0204000000000000" pitchFamily="34" charset="0"/>
                        </a:rPr>
                        <a:t>100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687469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WK Everett" panose="020B0204000000000000" pitchFamily="34" charset="0"/>
                        </a:rPr>
                        <a:t>Approx Energy Consumption per pipe (kwh)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WK Everett" panose="020B0204000000000000" pitchFamily="34" charset="0"/>
                        </a:rPr>
                        <a:t>60,000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007012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WK Everett" panose="020B0204000000000000" pitchFamily="34" charset="0"/>
                        </a:rPr>
                        <a:t>Total Energy consumption (kwh)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WK Everett" panose="020B0204000000000000" pitchFamily="34" charset="0"/>
                        </a:rPr>
                        <a:t>6,000,000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63697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WK Everett" panose="020B0204000000000000" pitchFamily="34" charset="0"/>
                        </a:rPr>
                        <a:t>Avg Energy Saving of 20% (in kwh)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WK Everett" panose="020B0204000000000000" pitchFamily="34" charset="0"/>
                        </a:rPr>
                        <a:t>1,200,000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318122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WK Everett" panose="020B0204000000000000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WK Everett" panose="020B0204000000000000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722090"/>
                  </a:ext>
                </a:extLst>
              </a:tr>
              <a:tr h="434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WK Everett" panose="020B0204000000000000" pitchFamily="34" charset="0"/>
                        </a:rPr>
                        <a:t>Estimated Org level Energy saving per month (kwh)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WK Everett" panose="020B0204000000000000" pitchFamily="34" charset="0"/>
                        </a:rPr>
                        <a:t>36,000,000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25764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0E96A54-6196-3C30-D9B9-DC693591E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863" y="-9955"/>
            <a:ext cx="458282" cy="4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40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B5EE3A-490A-FEA4-480D-54D86987C149}"/>
              </a:ext>
            </a:extLst>
          </p:cNvPr>
          <p:cNvSpPr txBox="1"/>
          <p:nvPr/>
        </p:nvSpPr>
        <p:spPr>
          <a:xfrm>
            <a:off x="589648" y="892795"/>
            <a:ext cx="844802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+mn-cs"/>
              </a:rPr>
              <a:t>Backup Slides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+mn-cs"/>
              </a:rPr>
              <a:t>						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3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2045DF-7478-1445-9FE6-09D09CE8D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3D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2FAFF7-8DC9-CF4C-BB8C-91A96D5C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65" y="1619297"/>
            <a:ext cx="2712563" cy="2963854"/>
          </a:xfrm>
        </p:spPr>
        <p:txBody>
          <a:bodyPr/>
          <a:lstStyle/>
          <a:p>
            <a:pPr marR="3048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latin typeface="TWK Everett" panose="020B0204000000000000" pitchFamily="34" charset="0"/>
                <a:cs typeface="Arial" panose="020B0604020202020204" pitchFamily="34" charset="0"/>
              </a:rPr>
              <a:t>Ways </a:t>
            </a:r>
            <a:r>
              <a:rPr lang="en-US" sz="2400">
                <a:solidFill>
                  <a:schemeClr val="accent3"/>
                </a:solidFill>
                <a:latin typeface="TWK Everett" panose="020B0204000000000000" pitchFamily="34" charset="0"/>
                <a:cs typeface="Arial" panose="020B0604020202020204" pitchFamily="34" charset="0"/>
              </a:rPr>
              <a:t>EcoVision </a:t>
            </a:r>
            <a:r>
              <a:rPr lang="en-US" sz="2400">
                <a:latin typeface="TWK Everett" panose="020B0204000000000000" pitchFamily="34" charset="0"/>
                <a:cs typeface="Arial" panose="020B0604020202020204" pitchFamily="34" charset="0"/>
              </a:rPr>
              <a:t>addresses hackathon’s theme #1 objectives  </a:t>
            </a:r>
            <a:endParaRPr lang="en-US" sz="2400">
              <a:latin typeface="TWK Everett" panose="020B0204000000000000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Table 13">
            <a:extLst>
              <a:ext uri="{FF2B5EF4-FFF2-40B4-BE49-F238E27FC236}">
                <a16:creationId xmlns:a16="http://schemas.microsoft.com/office/drawing/2014/main" id="{18798F3E-F45B-4EE3-A00B-C05E75D2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769673"/>
              </p:ext>
            </p:extLst>
          </p:nvPr>
        </p:nvGraphicFramePr>
        <p:xfrm>
          <a:off x="3045574" y="0"/>
          <a:ext cx="9146426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213">
                  <a:extLst>
                    <a:ext uri="{9D8B030D-6E8A-4147-A177-3AD203B41FA5}">
                      <a16:colId xmlns:a16="http://schemas.microsoft.com/office/drawing/2014/main" val="2069700699"/>
                    </a:ext>
                  </a:extLst>
                </a:gridCol>
                <a:gridCol w="4573213">
                  <a:extLst>
                    <a:ext uri="{9D8B030D-6E8A-4147-A177-3AD203B41FA5}">
                      <a16:colId xmlns:a16="http://schemas.microsoft.com/office/drawing/2014/main" val="3048226957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rgbClr val="FF0000"/>
                          </a:solidFill>
                          <a:latin typeface="TWK Everett" panose="020B0204000000000000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800">
                        <a:solidFill>
                          <a:srgbClr val="FF0000"/>
                        </a:solidFill>
                        <a:latin typeface="TWK Everett" panose="020B0204000000000000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GB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09158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053800"/>
                  </a:ext>
                </a:extLst>
              </a:tr>
            </a:tbl>
          </a:graphicData>
        </a:graphic>
      </p:graphicFrame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3DD1A04-5E7D-4683-8867-0961B2200DBB}"/>
              </a:ext>
            </a:extLst>
          </p:cNvPr>
          <p:cNvSpPr txBox="1">
            <a:spLocks/>
          </p:cNvSpPr>
          <p:nvPr/>
        </p:nvSpPr>
        <p:spPr>
          <a:xfrm>
            <a:off x="4281282" y="1695903"/>
            <a:ext cx="2732258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E14D930-97C6-4AEE-9245-DB032C615E78}"/>
              </a:ext>
            </a:extLst>
          </p:cNvPr>
          <p:cNvSpPr txBox="1">
            <a:spLocks/>
          </p:cNvSpPr>
          <p:nvPr/>
        </p:nvSpPr>
        <p:spPr>
          <a:xfrm>
            <a:off x="4187015" y="565789"/>
            <a:ext cx="1654342" cy="1086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2400" b="0" i="0" kern="1200">
                <a:ln>
                  <a:solidFill>
                    <a:schemeClr val="tx2"/>
                  </a:solidFill>
                </a:ln>
                <a:noFill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solidFill>
                    <a:srgbClr val="3D3B3B"/>
                  </a:solidFill>
                </a:ln>
                <a:noFill/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69DEEA7-19BF-4EBA-BCC0-2C4C9942D574}"/>
              </a:ext>
            </a:extLst>
          </p:cNvPr>
          <p:cNvSpPr txBox="1">
            <a:spLocks/>
          </p:cNvSpPr>
          <p:nvPr/>
        </p:nvSpPr>
        <p:spPr>
          <a:xfrm>
            <a:off x="8745200" y="1810308"/>
            <a:ext cx="2772049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 panose="020B0204000000000000" pitchFamily="34" charset="0"/>
              </a:rPr>
              <a:t>Enable developers write more efficient code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2ECD9FE-3915-4796-9D6D-2ED429B4CCFE}"/>
              </a:ext>
            </a:extLst>
          </p:cNvPr>
          <p:cNvSpPr txBox="1">
            <a:spLocks/>
          </p:cNvSpPr>
          <p:nvPr/>
        </p:nvSpPr>
        <p:spPr>
          <a:xfrm>
            <a:off x="8775212" y="532726"/>
            <a:ext cx="1656977" cy="1086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2400" b="0" i="0" kern="1200">
                <a:ln>
                  <a:solidFill>
                    <a:schemeClr val="tx2"/>
                  </a:solidFill>
                </a:ln>
                <a:noFill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solidFill>
                    <a:srgbClr val="3D3B3B"/>
                  </a:solidFill>
                </a:ln>
                <a:noFill/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464C002-9019-46D5-874B-F2BA0F2FC91F}"/>
              </a:ext>
            </a:extLst>
          </p:cNvPr>
          <p:cNvSpPr txBox="1">
            <a:spLocks/>
          </p:cNvSpPr>
          <p:nvPr/>
        </p:nvSpPr>
        <p:spPr>
          <a:xfrm>
            <a:off x="3862316" y="5266592"/>
            <a:ext cx="2732259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K Everett" panose="020B0204000000000000" pitchFamily="34" charset="0"/>
              </a:rPr>
              <a:t>Can be easily integrated into CI/CD Pipeline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421B45E6-0CF0-4139-91B3-88496DB07115}"/>
              </a:ext>
            </a:extLst>
          </p:cNvPr>
          <p:cNvSpPr txBox="1">
            <a:spLocks/>
          </p:cNvSpPr>
          <p:nvPr/>
        </p:nvSpPr>
        <p:spPr>
          <a:xfrm>
            <a:off x="4187015" y="4052666"/>
            <a:ext cx="1654342" cy="1086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2400" b="0" i="0" kern="1200">
                <a:ln>
                  <a:solidFill>
                    <a:schemeClr val="tx2"/>
                  </a:solidFill>
                </a:ln>
                <a:noFill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solidFill>
                    <a:srgbClr val="3D3B3B"/>
                  </a:solidFill>
                </a:ln>
                <a:noFill/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E0AD42D-E728-4495-9221-65A6F15D9752}"/>
              </a:ext>
            </a:extLst>
          </p:cNvPr>
          <p:cNvSpPr txBox="1">
            <a:spLocks/>
          </p:cNvSpPr>
          <p:nvPr/>
        </p:nvSpPr>
        <p:spPr>
          <a:xfrm>
            <a:off x="8775212" y="5266592"/>
            <a:ext cx="2544834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K Everett" panose="020B0204000000000000" pitchFamily="34" charset="0"/>
              </a:rPr>
              <a:t>Continuously measures and reduces environmental impact of our code</a:t>
            </a:r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0AB48804-5DED-49F1-940B-44311F78E192}"/>
              </a:ext>
            </a:extLst>
          </p:cNvPr>
          <p:cNvSpPr txBox="1">
            <a:spLocks/>
          </p:cNvSpPr>
          <p:nvPr/>
        </p:nvSpPr>
        <p:spPr>
          <a:xfrm>
            <a:off x="8776560" y="4052666"/>
            <a:ext cx="1656977" cy="1086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None/>
              <a:defRPr sz="2400" b="0" i="0" kern="1200">
                <a:ln>
                  <a:solidFill>
                    <a:schemeClr val="tx2"/>
                  </a:solidFill>
                </a:ln>
                <a:noFill/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solidFill>
                    <a:srgbClr val="3D3B3B"/>
                  </a:solidFill>
                </a:ln>
                <a:noFill/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28A3BCF9-7298-4732-AF35-11AABE2E2159}"/>
              </a:ext>
            </a:extLst>
          </p:cNvPr>
          <p:cNvSpPr>
            <a:spLocks noGrp="1"/>
          </p:cNvSpPr>
          <p:nvPr>
            <p:ph sz="quarter" idx="55"/>
          </p:nvPr>
        </p:nvSpPr>
        <p:spPr/>
        <p:txBody>
          <a:bodyPr/>
          <a:lstStyle/>
          <a:p>
            <a:r>
              <a:rPr lang="en-GB"/>
              <a:t> </a:t>
            </a:r>
          </a:p>
          <a:p>
            <a:endParaRPr lang="en-GB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2A9B5149-C53A-4AAE-8FE7-3F692810BD1B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GB"/>
              <a:t> </a:t>
            </a:r>
          </a:p>
          <a:p>
            <a:endParaRPr lang="en-GB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FD1B317A-9B48-4ED5-9EE0-7B284530D21D}"/>
              </a:ext>
            </a:extLst>
          </p:cNvPr>
          <p:cNvSpPr>
            <a:spLocks noGrp="1"/>
          </p:cNvSpPr>
          <p:nvPr>
            <p:ph sz="quarter" idx="57"/>
          </p:nvPr>
        </p:nvSpPr>
        <p:spPr/>
        <p:txBody>
          <a:bodyPr/>
          <a:lstStyle/>
          <a:p>
            <a:r>
              <a:rPr lang="en-GB"/>
              <a:t> </a:t>
            </a:r>
          </a:p>
          <a:p>
            <a:endParaRPr lang="en-GB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6C67565-904E-58CB-2203-34BC373D7AC2}"/>
              </a:ext>
            </a:extLst>
          </p:cNvPr>
          <p:cNvSpPr txBox="1">
            <a:spLocks/>
          </p:cNvSpPr>
          <p:nvPr/>
        </p:nvSpPr>
        <p:spPr>
          <a:xfrm>
            <a:off x="3822526" y="1810308"/>
            <a:ext cx="2772049" cy="83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 typeface="System Font Regular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 panose="020B0204000000000000" pitchFamily="34" charset="0"/>
              </a:rPr>
              <a:t>Measures Carbon footprint of the software</a:t>
            </a:r>
          </a:p>
        </p:txBody>
      </p:sp>
    </p:spTree>
    <p:extLst>
      <p:ext uri="{BB962C8B-B14F-4D97-AF65-F5344CB8AC3E}">
        <p14:creationId xmlns:p14="http://schemas.microsoft.com/office/powerpoint/2010/main" val="32564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9A204A2-7F7F-A255-BE80-6DFB5F0C2B17}"/>
              </a:ext>
            </a:extLst>
          </p:cNvPr>
          <p:cNvSpPr/>
          <p:nvPr/>
        </p:nvSpPr>
        <p:spPr>
          <a:xfrm>
            <a:off x="263090" y="3689376"/>
            <a:ext cx="3903644" cy="1679342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5000"/>
            </a:schemeClr>
          </a:solidFill>
          <a:ln w="3492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FC49B7-F9F1-C8B2-1390-28E7497B63F0}"/>
              </a:ext>
            </a:extLst>
          </p:cNvPr>
          <p:cNvSpPr/>
          <p:nvPr/>
        </p:nvSpPr>
        <p:spPr>
          <a:xfrm>
            <a:off x="4572642" y="3675942"/>
            <a:ext cx="1679342" cy="1679342"/>
          </a:xfrm>
          <a:prstGeom prst="ellipse">
            <a:avLst/>
          </a:prstGeom>
          <a:solidFill>
            <a:schemeClr val="accent3">
              <a:lumMod val="20000"/>
              <a:lumOff val="80000"/>
              <a:alpha val="55000"/>
            </a:schemeClr>
          </a:solidFill>
          <a:ln w="3492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040452-8288-3897-BDC0-AB418F1E3FE8}"/>
              </a:ext>
            </a:extLst>
          </p:cNvPr>
          <p:cNvSpPr/>
          <p:nvPr/>
        </p:nvSpPr>
        <p:spPr>
          <a:xfrm>
            <a:off x="263090" y="1032561"/>
            <a:ext cx="1679342" cy="1679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F007B-567D-C2CC-F3B4-806C799D56F6}"/>
              </a:ext>
            </a:extLst>
          </p:cNvPr>
          <p:cNvSpPr/>
          <p:nvPr/>
        </p:nvSpPr>
        <p:spPr>
          <a:xfrm>
            <a:off x="2467872" y="1032561"/>
            <a:ext cx="1679342" cy="1679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5D072A-CE76-4921-A9B7-4F1D011418C3}"/>
              </a:ext>
            </a:extLst>
          </p:cNvPr>
          <p:cNvSpPr/>
          <p:nvPr/>
        </p:nvSpPr>
        <p:spPr>
          <a:xfrm>
            <a:off x="4572642" y="1032561"/>
            <a:ext cx="1679342" cy="1679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9DF0FE-EC58-C19F-9D51-3C06EAD73C6C}"/>
              </a:ext>
            </a:extLst>
          </p:cNvPr>
          <p:cNvSpPr/>
          <p:nvPr/>
        </p:nvSpPr>
        <p:spPr>
          <a:xfrm>
            <a:off x="6657892" y="1032561"/>
            <a:ext cx="1679342" cy="1679342"/>
          </a:xfrm>
          <a:prstGeom prst="ellipse">
            <a:avLst/>
          </a:prstGeom>
          <a:solidFill>
            <a:schemeClr val="accent3">
              <a:lumMod val="20000"/>
              <a:lumOff val="80000"/>
              <a:alpha val="55000"/>
            </a:schemeClr>
          </a:solidFill>
          <a:ln w="3492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6199B-1694-C645-AFC6-338E9C67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B8DE2-A4E8-46E4-8BBF-D75455EFF32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32F3E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5D06A684-5C39-789C-1FB1-5909D541BD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2123" y="242132"/>
            <a:ext cx="10439400" cy="390525"/>
          </a:xfrm>
        </p:spPr>
        <p:txBody>
          <a:bodyPr lIns="0"/>
          <a:lstStyle/>
          <a:p>
            <a:pPr marR="3048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EcoVision </a:t>
            </a:r>
            <a:r>
              <a:rPr lang="en-US" sz="2400">
                <a:solidFill>
                  <a:srgbClr val="FF0000"/>
                </a:solidFill>
                <a:latin typeface="TWK Everett" panose="020B0204000000000000" pitchFamily="34" charset="0"/>
                <a:cs typeface="Arial" panose="020B0604020202020204" pitchFamily="34" charset="0"/>
              </a:rPr>
              <a:t>can be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 integral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part of </a:t>
            </a:r>
            <a:r>
              <a:rPr kumimoji="0" lang="en-US" sz="2400" b="0" i="0" u="none" strike="noStrike" kern="1200" cap="none" spc="0" normalizeH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Kyndryl’s</a:t>
            </a:r>
            <a:r>
              <a:rPr kumimoji="0" lang="en-US" sz="2400" b="0" i="0" u="none" strike="noStrike" kern="1200" cap="none" spc="0" normalizeH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ESG Strategy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endParaRPr lang="en-US" sz="2400" b="0">
              <a:solidFill>
                <a:srgbClr val="FF0000"/>
              </a:solidFill>
              <a:latin typeface="TWK Everett" panose="020B0204000000000000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2AAEF5DD-0526-C477-2C34-9F2D7D41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5707" y="1398894"/>
            <a:ext cx="1323713" cy="964159"/>
          </a:xfrm>
          <a:prstGeom prst="rect">
            <a:avLst/>
          </a:prstGeom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F61339C6-666F-9461-3B28-B9E58AD0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80186" y="1345575"/>
            <a:ext cx="1464255" cy="971913"/>
          </a:xfrm>
          <a:prstGeom prst="rect">
            <a:avLst/>
          </a:prstGeom>
        </p:spPr>
      </p:pic>
      <p:pic>
        <p:nvPicPr>
          <p:cNvPr id="5" name="Imagen 9">
            <a:extLst>
              <a:ext uri="{FF2B5EF4-FFF2-40B4-BE49-F238E27FC236}">
                <a16:creationId xmlns:a16="http://schemas.microsoft.com/office/drawing/2014/main" id="{9C427D80-B020-8D1B-F745-91ED18F5C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912" y="1336940"/>
            <a:ext cx="1477263" cy="980548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:a16="http://schemas.microsoft.com/office/drawing/2014/main" id="{E9983F87-A5EA-FC2A-FDFF-F7EDB3DAC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-69333" y="1096397"/>
            <a:ext cx="2442245" cy="1831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681B17-3023-CF34-70AE-F4941F7D33C9}"/>
              </a:ext>
            </a:extLst>
          </p:cNvPr>
          <p:cNvSpPr txBox="1"/>
          <p:nvPr/>
        </p:nvSpPr>
        <p:spPr>
          <a:xfrm>
            <a:off x="6434594" y="2775739"/>
            <a:ext cx="2125939" cy="6309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9FFCEA">
                    <a:lumMod val="25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Ensure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 Compliance &amp; Security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CompSecOps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K Everett" panose="020B0204000000000000" pitchFamily="34" charset="0"/>
              <a:ea typeface="Helvetica Neue LT Com 75 Bold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20C16-8D1B-3A88-D6A7-A878884B8AB5}"/>
              </a:ext>
            </a:extLst>
          </p:cNvPr>
          <p:cNvSpPr txBox="1"/>
          <p:nvPr/>
        </p:nvSpPr>
        <p:spPr>
          <a:xfrm>
            <a:off x="4754768" y="2775739"/>
            <a:ext cx="131509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9FFCEA">
                    <a:lumMod val="25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Optimize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Cloud costs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  <a:sym typeface="Helvetica Neue LT Com 75 Bold"/>
              </a:rPr>
              <a:t>FinOps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6CB584-87BB-198A-387E-5123B6D011FF}"/>
              </a:ext>
            </a:extLst>
          </p:cNvPr>
          <p:cNvSpPr txBox="1"/>
          <p:nvPr/>
        </p:nvSpPr>
        <p:spPr>
          <a:xfrm>
            <a:off x="2522247" y="2775739"/>
            <a:ext cx="157059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9FFCEA">
                    <a:lumMod val="25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Unified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Observability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AIOps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880FFB-89D1-D4E9-BDC9-05D3D0D2A664}"/>
              </a:ext>
            </a:extLst>
          </p:cNvPr>
          <p:cNvSpPr txBox="1"/>
          <p:nvPr/>
        </p:nvSpPr>
        <p:spPr>
          <a:xfrm>
            <a:off x="60786" y="2775739"/>
            <a:ext cx="200651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9FFCEA">
                    <a:lumMod val="25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Automate &amp; Optimize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Cloud operations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Cloud Ops</a:t>
            </a:r>
          </a:p>
        </p:txBody>
      </p:sp>
      <p:pic>
        <p:nvPicPr>
          <p:cNvPr id="49" name="Imagen 14">
            <a:extLst>
              <a:ext uri="{FF2B5EF4-FFF2-40B4-BE49-F238E27FC236}">
                <a16:creationId xmlns:a16="http://schemas.microsoft.com/office/drawing/2014/main" id="{8E993064-BD6E-0EC9-8E66-4FB4E1AEB91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3465" y="4029656"/>
            <a:ext cx="1259009" cy="1073516"/>
          </a:xfrm>
          <a:prstGeom prst="rect">
            <a:avLst/>
          </a:prstGeom>
        </p:spPr>
      </p:pic>
      <p:pic>
        <p:nvPicPr>
          <p:cNvPr id="50" name="Imagen 20">
            <a:extLst>
              <a:ext uri="{FF2B5EF4-FFF2-40B4-BE49-F238E27FC236}">
                <a16:creationId xmlns:a16="http://schemas.microsoft.com/office/drawing/2014/main" id="{C65C9953-3FE3-2E93-F515-EF785D830B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644378" y="4015692"/>
            <a:ext cx="1392694" cy="972733"/>
          </a:xfrm>
          <a:prstGeom prst="rect">
            <a:avLst/>
          </a:prstGeom>
        </p:spPr>
      </p:pic>
      <p:pic>
        <p:nvPicPr>
          <p:cNvPr id="51" name="Imagen 5">
            <a:extLst>
              <a:ext uri="{FF2B5EF4-FFF2-40B4-BE49-F238E27FC236}">
                <a16:creationId xmlns:a16="http://schemas.microsoft.com/office/drawing/2014/main" id="{4EF6F39B-9999-E65B-8E77-33619254DCD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743944" y="4015692"/>
            <a:ext cx="1354156" cy="97818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FAFEDAAA-7903-34E9-BE2E-C704C526D38F}"/>
              </a:ext>
            </a:extLst>
          </p:cNvPr>
          <p:cNvSpPr/>
          <p:nvPr/>
        </p:nvSpPr>
        <p:spPr>
          <a:xfrm>
            <a:off x="6657892" y="3675942"/>
            <a:ext cx="1679342" cy="16793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5C16C40-9A24-756D-6AAC-B476413B74B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877400" y="3985042"/>
            <a:ext cx="1240326" cy="973604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EE561B-2FE6-87B8-C6E5-8B051137B2DA}"/>
              </a:ext>
            </a:extLst>
          </p:cNvPr>
          <p:cNvCxnSpPr>
            <a:cxnSpLocks/>
          </p:cNvCxnSpPr>
          <p:nvPr/>
        </p:nvCxnSpPr>
        <p:spPr>
          <a:xfrm>
            <a:off x="6781232" y="4959969"/>
            <a:ext cx="1432663" cy="0"/>
          </a:xfrm>
          <a:prstGeom prst="line">
            <a:avLst/>
          </a:prstGeom>
          <a:ln w="6350" cap="rnd">
            <a:solidFill>
              <a:srgbClr val="CCCCC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951920-C1C1-8B57-FF95-827CDAB2B698}"/>
              </a:ext>
            </a:extLst>
          </p:cNvPr>
          <p:cNvCxnSpPr>
            <a:cxnSpLocks/>
          </p:cNvCxnSpPr>
          <p:nvPr/>
        </p:nvCxnSpPr>
        <p:spPr>
          <a:xfrm>
            <a:off x="386429" y="2346063"/>
            <a:ext cx="1410621" cy="0"/>
          </a:xfrm>
          <a:prstGeom prst="line">
            <a:avLst/>
          </a:prstGeom>
          <a:ln w="6350" cap="rnd">
            <a:solidFill>
              <a:srgbClr val="CCCCC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5F22187-B2A8-D426-C338-76A3673DE512}"/>
              </a:ext>
            </a:extLst>
          </p:cNvPr>
          <p:cNvSpPr txBox="1"/>
          <p:nvPr/>
        </p:nvSpPr>
        <p:spPr>
          <a:xfrm>
            <a:off x="1414805" y="3936416"/>
            <a:ext cx="15531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A13A5A-0378-2F6F-445D-6264B3E19A2A}"/>
              </a:ext>
            </a:extLst>
          </p:cNvPr>
          <p:cNvSpPr txBox="1"/>
          <p:nvPr/>
        </p:nvSpPr>
        <p:spPr>
          <a:xfrm>
            <a:off x="4710300" y="5513815"/>
            <a:ext cx="15030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9FFCEA">
                    <a:lumMod val="25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Achieve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Net-Zero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SustainabilityOps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9BF941-7E62-2C5F-24AD-E02954A5FEE4}"/>
              </a:ext>
            </a:extLst>
          </p:cNvPr>
          <p:cNvSpPr txBox="1"/>
          <p:nvPr/>
        </p:nvSpPr>
        <p:spPr>
          <a:xfrm>
            <a:off x="326200" y="5523602"/>
            <a:ext cx="1553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9FFCEA">
                    <a:lumMod val="25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Accelerate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Release cycles</a:t>
            </a:r>
          </a:p>
        </p:txBody>
      </p:sp>
      <p:sp>
        <p:nvSpPr>
          <p:cNvPr id="66" name="TextBox 2">
            <a:extLst>
              <a:ext uri="{FF2B5EF4-FFF2-40B4-BE49-F238E27FC236}">
                <a16:creationId xmlns:a16="http://schemas.microsoft.com/office/drawing/2014/main" id="{331895AA-1C37-82EC-2A88-00AD57EF4F29}"/>
              </a:ext>
            </a:extLst>
          </p:cNvPr>
          <p:cNvSpPr txBox="1"/>
          <p:nvPr/>
        </p:nvSpPr>
        <p:spPr>
          <a:xfrm>
            <a:off x="2522248" y="5523602"/>
            <a:ext cx="1570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9FFCEA">
                    <a:lumMod val="25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Orchestrate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Deployments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E38A34D-2206-DEFE-B58B-1D9404771271}"/>
              </a:ext>
            </a:extLst>
          </p:cNvPr>
          <p:cNvSpPr txBox="1"/>
          <p:nvPr/>
        </p:nvSpPr>
        <p:spPr>
          <a:xfrm>
            <a:off x="6712268" y="5523602"/>
            <a:ext cx="157059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9FFCEA">
                    <a:lumMod val="25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Streamline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Governance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Modern </a:t>
            </a: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Multisourcing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 panose="020B0204000000000000" pitchFamily="34" charset="0"/>
              <a:ea typeface="Helvetica Neue LT Com 75 Bold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C9A65F-D03B-DFC2-3D1B-4BEE54C8590F}"/>
              </a:ext>
            </a:extLst>
          </p:cNvPr>
          <p:cNvSpPr txBox="1"/>
          <p:nvPr/>
        </p:nvSpPr>
        <p:spPr>
          <a:xfrm>
            <a:off x="1493849" y="4843075"/>
            <a:ext cx="1326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 panose="020B0204000000000000" pitchFamily="34" charset="0"/>
                <a:ea typeface="Helvetica Neue LT Com 75 Bold"/>
                <a:cs typeface="Arial" panose="020B0604020202020204" pitchFamily="34" charset="0"/>
              </a:rPr>
              <a:t>DevSecOps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K Everett" panose="020B0204000000000000" pitchFamily="34" charset="0"/>
              <a:ea typeface="Helvetica Neue LT Com 75 Bold"/>
              <a:cs typeface="Arial" panose="020B0604020202020204" pitchFamily="34" charset="0"/>
            </a:endParaRPr>
          </a:p>
        </p:txBody>
      </p:sp>
      <p:sp>
        <p:nvSpPr>
          <p:cNvPr id="69" name="Text Placeholder 1">
            <a:extLst>
              <a:ext uri="{FF2B5EF4-FFF2-40B4-BE49-F238E27FC236}">
                <a16:creationId xmlns:a16="http://schemas.microsoft.com/office/drawing/2014/main" id="{C4FD9337-4F2C-6139-BA3B-397352878785}"/>
              </a:ext>
            </a:extLst>
          </p:cNvPr>
          <p:cNvSpPr>
            <a:spLocks noGrp="1"/>
          </p:cNvSpPr>
          <p:nvPr/>
        </p:nvSpPr>
        <p:spPr>
          <a:xfrm>
            <a:off x="8948230" y="1419680"/>
            <a:ext cx="1521083" cy="347285"/>
          </a:xfrm>
          <a:prstGeom prst="rect">
            <a:avLst/>
          </a:prstGeom>
          <a:noFill/>
        </p:spPr>
        <p:txBody>
          <a:bodyPr vert="horz" lIns="91440" tIns="91440" rIns="91440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 i="0" kern="1200" spc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B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9FFCEA">
                    <a:lumMod val="25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People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23164321-8716-CE48-7886-0D922B124ABA}"/>
              </a:ext>
            </a:extLst>
          </p:cNvPr>
          <p:cNvSpPr>
            <a:spLocks noGrp="1"/>
          </p:cNvSpPr>
          <p:nvPr/>
        </p:nvSpPr>
        <p:spPr>
          <a:xfrm>
            <a:off x="8948230" y="4292427"/>
            <a:ext cx="2893675" cy="393893"/>
          </a:xfrm>
          <a:prstGeom prst="rect">
            <a:avLst/>
          </a:prstGeom>
          <a:noFill/>
        </p:spPr>
        <p:txBody>
          <a:bodyPr vert="horz" lIns="91440" tIns="91440" rIns="91440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 i="0" kern="1200" spc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B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9FFCEA">
                    <a:lumMod val="25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Technology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36B590B9-B8C4-8AF7-9AD4-05C5DF1DBA08}"/>
              </a:ext>
            </a:extLst>
          </p:cNvPr>
          <p:cNvSpPr>
            <a:spLocks noGrp="1"/>
          </p:cNvSpPr>
          <p:nvPr/>
        </p:nvSpPr>
        <p:spPr>
          <a:xfrm>
            <a:off x="8948230" y="2867844"/>
            <a:ext cx="2277802" cy="272824"/>
          </a:xfrm>
          <a:prstGeom prst="rect">
            <a:avLst/>
          </a:prstGeom>
          <a:noFill/>
        </p:spPr>
        <p:txBody>
          <a:bodyPr vert="horz" lIns="91440" tIns="91440" rIns="91440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 i="0" kern="1200" spc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B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9FFCEA">
                    <a:lumMod val="25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9E8BDA11-051A-E541-DF99-778C71C2C7B5}"/>
              </a:ext>
            </a:extLst>
          </p:cNvPr>
          <p:cNvSpPr>
            <a:spLocks noGrp="1"/>
          </p:cNvSpPr>
          <p:nvPr/>
        </p:nvSpPr>
        <p:spPr>
          <a:xfrm>
            <a:off x="8948229" y="3092492"/>
            <a:ext cx="2893675" cy="594571"/>
          </a:xfrm>
          <a:prstGeom prst="rect">
            <a:avLst/>
          </a:prstGeom>
          <a:noFill/>
        </p:spPr>
        <p:txBody>
          <a:bodyPr vert="horz" lIns="91440" tIns="91440" rIns="91440" bIns="9144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90563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We leverage our proven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processes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and assets to design and build solutions for customer transformation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51952F46-E0C8-E2AA-94A3-F08D6A2366FC}"/>
              </a:ext>
            </a:extLst>
          </p:cNvPr>
          <p:cNvSpPr>
            <a:spLocks noGrp="1"/>
          </p:cNvSpPr>
          <p:nvPr/>
        </p:nvSpPr>
        <p:spPr>
          <a:xfrm>
            <a:off x="8948230" y="4548479"/>
            <a:ext cx="2893675" cy="786222"/>
          </a:xfrm>
          <a:prstGeom prst="rect">
            <a:avLst/>
          </a:prstGeom>
          <a:noFill/>
        </p:spPr>
        <p:txBody>
          <a:bodyPr vert="horz" lIns="91440" tIns="91440" rIns="91440" bIns="91440" rtlCol="0"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We iteratively deploy and operate innovative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technology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 and services to help customer sustain the transformed state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C64DDFCA-DB16-7C85-4522-D4CE0DDC1B84}"/>
              </a:ext>
            </a:extLst>
          </p:cNvPr>
          <p:cNvSpPr>
            <a:spLocks noGrp="1"/>
          </p:cNvSpPr>
          <p:nvPr/>
        </p:nvSpPr>
        <p:spPr>
          <a:xfrm>
            <a:off x="8948229" y="1652354"/>
            <a:ext cx="2893675" cy="806206"/>
          </a:xfrm>
          <a:prstGeom prst="rect">
            <a:avLst/>
          </a:prstGeom>
          <a:noFill/>
        </p:spPr>
        <p:txBody>
          <a:bodyPr vert="horz" lIns="91440" tIns="91440" rIns="91440" bIns="9144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System Font Regular"/>
              <a:buChar char="–"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14350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98500" indent="-1714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None/>
              <a:tabLst/>
              <a:defRPr lang="en-US" sz="1200" b="0" i="0" kern="1200" dirty="0">
                <a:solidFill>
                  <a:srgbClr val="3D3C3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030288" indent="-288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System Font Regular"/>
              <a:buChar char="–"/>
              <a:tabLst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257300" indent="-214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rgbClr val="3D3C3C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Our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experts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 identify where customer is on their transformation journey, and we help chart the path forward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8BF93F9-C166-0989-E7CD-8F2A7AD31ED9}"/>
              </a:ext>
            </a:extLst>
          </p:cNvPr>
          <p:cNvCxnSpPr/>
          <p:nvPr/>
        </p:nvCxnSpPr>
        <p:spPr>
          <a:xfrm>
            <a:off x="8870498" y="1419680"/>
            <a:ext cx="0" cy="4103922"/>
          </a:xfrm>
          <a:prstGeom prst="line">
            <a:avLst/>
          </a:prstGeom>
          <a:ln w="63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5BD3B4A-9D9E-EF3A-8656-56D4D2B8E699}"/>
              </a:ext>
            </a:extLst>
          </p:cNvPr>
          <p:cNvSpPr/>
          <p:nvPr/>
        </p:nvSpPr>
        <p:spPr>
          <a:xfrm>
            <a:off x="7092950" y="4213225"/>
            <a:ext cx="396875" cy="10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83C98A5-591D-CD24-B484-49F121E7A782}"/>
              </a:ext>
            </a:extLst>
          </p:cNvPr>
          <p:cNvGrpSpPr/>
          <p:nvPr/>
        </p:nvGrpSpPr>
        <p:grpSpPr>
          <a:xfrm>
            <a:off x="7092950" y="4233303"/>
            <a:ext cx="172200" cy="45719"/>
            <a:chOff x="5435888" y="1158211"/>
            <a:chExt cx="417643" cy="110884"/>
          </a:xfrm>
          <a:solidFill>
            <a:schemeClr val="accent5">
              <a:lumMod val="10000"/>
            </a:schemeClr>
          </a:solidFill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F746ADF-3228-2633-1320-D8041FD1F255}"/>
                </a:ext>
              </a:extLst>
            </p:cNvPr>
            <p:cNvSpPr/>
            <p:nvPr/>
          </p:nvSpPr>
          <p:spPr>
            <a:xfrm>
              <a:off x="5435888" y="1158211"/>
              <a:ext cx="108924" cy="10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FFA71DD-0FF9-FB95-8E93-FFF199EBEBBE}"/>
                </a:ext>
              </a:extLst>
            </p:cNvPr>
            <p:cNvSpPr/>
            <p:nvPr/>
          </p:nvSpPr>
          <p:spPr>
            <a:xfrm>
              <a:off x="5590247" y="1160171"/>
              <a:ext cx="108924" cy="10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F0B952D-C72A-3574-85E6-303B1B1590D3}"/>
                </a:ext>
              </a:extLst>
            </p:cNvPr>
            <p:cNvSpPr/>
            <p:nvPr/>
          </p:nvSpPr>
          <p:spPr>
            <a:xfrm>
              <a:off x="5744607" y="1158211"/>
              <a:ext cx="108924" cy="10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1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C33F2B-F2FD-FF47-54F5-B7D5F504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27A34E2-2A3F-7D1C-D66A-CE2390DB97EB}"/>
              </a:ext>
            </a:extLst>
          </p:cNvPr>
          <p:cNvSpPr/>
          <p:nvPr/>
        </p:nvSpPr>
        <p:spPr>
          <a:xfrm>
            <a:off x="0" y="1533507"/>
            <a:ext cx="12191999" cy="5175518"/>
          </a:xfrm>
          <a:custGeom>
            <a:avLst/>
            <a:gdLst>
              <a:gd name="connsiteX0" fmla="*/ 12192000 w 12192000"/>
              <a:gd name="connsiteY0" fmla="*/ 0 h 6318128"/>
              <a:gd name="connsiteX1" fmla="*/ 12192000 w 12192000"/>
              <a:gd name="connsiteY1" fmla="*/ 275529 h 6318128"/>
              <a:gd name="connsiteX2" fmla="*/ 11766866 w 12192000"/>
              <a:gd name="connsiteY2" fmla="*/ 465402 h 6318128"/>
              <a:gd name="connsiteX3" fmla="*/ 4856076 w 12192000"/>
              <a:gd name="connsiteY3" fmla="*/ 6227814 h 6318128"/>
              <a:gd name="connsiteX4" fmla="*/ 4807576 w 12192000"/>
              <a:gd name="connsiteY4" fmla="*/ 6318128 h 6318128"/>
              <a:gd name="connsiteX5" fmla="*/ 0 w 12192000"/>
              <a:gd name="connsiteY5" fmla="*/ 6318128 h 6318128"/>
              <a:gd name="connsiteX6" fmla="*/ 0 w 12192000"/>
              <a:gd name="connsiteY6" fmla="*/ 3362465 h 6318128"/>
              <a:gd name="connsiteX7" fmla="*/ 69855 w 12192000"/>
              <a:gd name="connsiteY7" fmla="*/ 3316233 h 6318128"/>
              <a:gd name="connsiteX8" fmla="*/ 11977265 w 12192000"/>
              <a:gd name="connsiteY8" fmla="*/ 3189 h 631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318128">
                <a:moveTo>
                  <a:pt x="12192000" y="0"/>
                </a:moveTo>
                <a:lnTo>
                  <a:pt x="12192000" y="275529"/>
                </a:lnTo>
                <a:lnTo>
                  <a:pt x="11766866" y="465402"/>
                </a:lnTo>
                <a:cubicBezTo>
                  <a:pt x="8395749" y="2020758"/>
                  <a:pt x="6092153" y="4039358"/>
                  <a:pt x="4856076" y="6227814"/>
                </a:cubicBezTo>
                <a:lnTo>
                  <a:pt x="4807576" y="6318128"/>
                </a:lnTo>
                <a:lnTo>
                  <a:pt x="0" y="6318128"/>
                </a:lnTo>
                <a:lnTo>
                  <a:pt x="0" y="3362465"/>
                </a:lnTo>
                <a:lnTo>
                  <a:pt x="69855" y="3316233"/>
                </a:lnTo>
                <a:cubicBezTo>
                  <a:pt x="3046325" y="1393044"/>
                  <a:pt x="7262644" y="143535"/>
                  <a:pt x="11977265" y="3189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0942366C-E5DC-A94F-133E-8A6B06817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168" y="3880536"/>
            <a:ext cx="1993263" cy="19932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180E6C7B-2ADB-DA49-2B56-E6009762A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3502" y="2630205"/>
            <a:ext cx="1378194" cy="137819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AFD73D84-867B-7F83-1560-C9D8FAEAC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2980" y="1681413"/>
            <a:ext cx="561056" cy="56105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AEF5C4-DD46-ED7C-9186-ACD3645C3A1E}"/>
              </a:ext>
            </a:extLst>
          </p:cNvPr>
          <p:cNvSpPr txBox="1"/>
          <p:nvPr/>
        </p:nvSpPr>
        <p:spPr>
          <a:xfrm>
            <a:off x="448526" y="2681240"/>
            <a:ext cx="165311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2F1EE">
                    <a:lumMod val="50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+mn-cs"/>
              </a:rPr>
              <a:t>Incorporate AI/ML /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2F1EE">
                    <a:lumMod val="50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+mn-cs"/>
              </a:rPr>
              <a:t>GenAI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2F1EE">
                    <a:lumMod val="50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+mn-cs"/>
              </a:rPr>
              <a:t> Models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2F1EE">
                  <a:lumMod val="50000"/>
                </a:srgbClr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+mn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33AC3C8-6D5A-1E66-1A1F-0A2D0C86E866}"/>
              </a:ext>
            </a:extLst>
          </p:cNvPr>
          <p:cNvSpPr txBox="1">
            <a:spLocks/>
          </p:cNvSpPr>
          <p:nvPr/>
        </p:nvSpPr>
        <p:spPr>
          <a:xfrm>
            <a:off x="257883" y="221719"/>
            <a:ext cx="10439400" cy="3905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304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Arial" panose="020B0604020202020204" pitchFamily="34" charset="0"/>
              </a:rPr>
              <a:t>EcoVision Roadmap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CD8D2A-B1CC-74B4-5405-526BD5D112FF}"/>
              </a:ext>
            </a:extLst>
          </p:cNvPr>
          <p:cNvSpPr txBox="1"/>
          <p:nvPr/>
        </p:nvSpPr>
        <p:spPr>
          <a:xfrm>
            <a:off x="3824473" y="1534238"/>
            <a:ext cx="165311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2F1EE">
                    <a:lumMod val="50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+mn-cs"/>
              </a:rPr>
              <a:t>POC Implementation / MVP Client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2F1EE">
                  <a:lumMod val="50000"/>
                </a:srgbClr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767ED-C0BE-B9D4-CC93-C65922A467DA}"/>
              </a:ext>
            </a:extLst>
          </p:cNvPr>
          <p:cNvSpPr txBox="1"/>
          <p:nvPr/>
        </p:nvSpPr>
        <p:spPr>
          <a:xfrm>
            <a:off x="7146344" y="889130"/>
            <a:ext cx="145333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F2F1EE">
                    <a:lumMod val="50000"/>
                  </a:srgbClr>
                </a:solidFill>
                <a:latin typeface="TWK Everett" panose="020B0204000000000000" pitchFamily="34" charset="0"/>
              </a:rPr>
              <a:t>Include Memory &amp; I/O emissions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2F1EE">
                  <a:lumMod val="50000"/>
                </a:srgbClr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+mn-cs"/>
            </a:endParaRPr>
          </a:p>
        </p:txBody>
      </p:sp>
      <p:pic>
        <p:nvPicPr>
          <p:cNvPr id="3" name="Graphic 2" descr="Marker with solid fill">
            <a:extLst>
              <a:ext uri="{FF2B5EF4-FFF2-40B4-BE49-F238E27FC236}">
                <a16:creationId xmlns:a16="http://schemas.microsoft.com/office/drawing/2014/main" id="{95AD87F9-ADEE-515A-C648-B1840F4ED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0738" y="1961941"/>
            <a:ext cx="904548" cy="90454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32F02-625C-0B1A-55E2-8FB6126B254A}"/>
              </a:ext>
            </a:extLst>
          </p:cNvPr>
          <p:cNvSpPr txBox="1"/>
          <p:nvPr/>
        </p:nvSpPr>
        <p:spPr>
          <a:xfrm>
            <a:off x="9857368" y="564988"/>
            <a:ext cx="14533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2F1EE">
                    <a:lumMod val="50000"/>
                  </a:srgbClr>
                </a:solidFill>
                <a:effectLst/>
                <a:uLnTx/>
                <a:uFillTx/>
                <a:latin typeface="TWK Everett" panose="020B0204000000000000" pitchFamily="34" charset="0"/>
                <a:ea typeface="+mn-ea"/>
                <a:cs typeface="+mn-cs"/>
              </a:rPr>
              <a:t>EcoOps</a:t>
            </a:r>
            <a:endParaRPr kumimoji="0" lang="en-IN" sz="2800" b="1" i="0" u="none" strike="noStrike" kern="1200" cap="none" spc="0" normalizeH="0" baseline="0" noProof="0">
              <a:ln>
                <a:noFill/>
              </a:ln>
              <a:solidFill>
                <a:srgbClr val="F2F1EE">
                  <a:lumMod val="50000"/>
                </a:srgbClr>
              </a:solidFill>
              <a:effectLst/>
              <a:uLnTx/>
              <a:uFillTx/>
              <a:latin typeface="TWK Everett" panose="020B0204000000000000" pitchFamily="34" charset="0"/>
              <a:ea typeface="+mn-ea"/>
              <a:cs typeface="+mn-cs"/>
            </a:endParaRPr>
          </a:p>
        </p:txBody>
      </p:sp>
      <p:pic>
        <p:nvPicPr>
          <p:cNvPr id="14" name="Graphic 13" descr="Flag with solid fill">
            <a:extLst>
              <a:ext uri="{FF2B5EF4-FFF2-40B4-BE49-F238E27FC236}">
                <a16:creationId xmlns:a16="http://schemas.microsoft.com/office/drawing/2014/main" id="{3C3918E6-16A5-1A03-A46A-3CB338582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6227" y="1044585"/>
            <a:ext cx="561056" cy="5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4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1" grpId="0"/>
      <p:bldP spid="1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186C5-1910-6952-9281-35802660BF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996" y="251737"/>
            <a:ext cx="10975031" cy="313406"/>
          </a:xfrm>
        </p:spPr>
        <p:txBody>
          <a:bodyPr/>
          <a:lstStyle/>
          <a:p>
            <a:r>
              <a:rPr lang="en-US" b="0"/>
              <a:t>Internal Developer Platform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0638E4BB-A69D-C450-4985-4A9161947E8E}"/>
              </a:ext>
            </a:extLst>
          </p:cNvPr>
          <p:cNvSpPr txBox="1">
            <a:spLocks/>
          </p:cNvSpPr>
          <p:nvPr/>
        </p:nvSpPr>
        <p:spPr>
          <a:xfrm>
            <a:off x="11515242" y="6317405"/>
            <a:ext cx="456594" cy="342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3D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F4FF73-16AA-977E-FBF9-187D85EA389D}"/>
              </a:ext>
            </a:extLst>
          </p:cNvPr>
          <p:cNvSpPr/>
          <p:nvPr/>
        </p:nvSpPr>
        <p:spPr>
          <a:xfrm>
            <a:off x="861345" y="1495357"/>
            <a:ext cx="1484464" cy="4561140"/>
          </a:xfrm>
          <a:prstGeom prst="rect">
            <a:avLst/>
          </a:prstGeom>
          <a:solidFill>
            <a:srgbClr val="E4F4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4F4F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CD1FA-3AF1-B31E-6117-27DD04954329}"/>
              </a:ext>
            </a:extLst>
          </p:cNvPr>
          <p:cNvSpPr/>
          <p:nvPr/>
        </p:nvSpPr>
        <p:spPr>
          <a:xfrm>
            <a:off x="2388563" y="1495357"/>
            <a:ext cx="1484464" cy="4561140"/>
          </a:xfrm>
          <a:prstGeom prst="rect">
            <a:avLst/>
          </a:prstGeom>
          <a:solidFill>
            <a:srgbClr val="E4F4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4F4F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8527A-A431-4208-1CF1-A4D737C466EA}"/>
              </a:ext>
            </a:extLst>
          </p:cNvPr>
          <p:cNvSpPr/>
          <p:nvPr/>
        </p:nvSpPr>
        <p:spPr>
          <a:xfrm>
            <a:off x="3914683" y="1495357"/>
            <a:ext cx="1484464" cy="4561140"/>
          </a:xfrm>
          <a:prstGeom prst="rect">
            <a:avLst/>
          </a:prstGeom>
          <a:solidFill>
            <a:srgbClr val="E4F4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4F4F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6F7E3-AB7C-7812-264A-33A4EB6A2829}"/>
              </a:ext>
            </a:extLst>
          </p:cNvPr>
          <p:cNvSpPr/>
          <p:nvPr/>
        </p:nvSpPr>
        <p:spPr>
          <a:xfrm>
            <a:off x="5440803" y="1495357"/>
            <a:ext cx="1484464" cy="4561140"/>
          </a:xfrm>
          <a:prstGeom prst="rect">
            <a:avLst/>
          </a:prstGeom>
          <a:solidFill>
            <a:srgbClr val="E4F4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4F4F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7B3F56-4353-9A8A-38EF-0D7A6F8FCA72}"/>
              </a:ext>
            </a:extLst>
          </p:cNvPr>
          <p:cNvSpPr/>
          <p:nvPr/>
        </p:nvSpPr>
        <p:spPr>
          <a:xfrm>
            <a:off x="6966923" y="1495357"/>
            <a:ext cx="1484464" cy="4561140"/>
          </a:xfrm>
          <a:prstGeom prst="rect">
            <a:avLst/>
          </a:prstGeom>
          <a:solidFill>
            <a:srgbClr val="E4F4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4F4F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30DE-7073-BD8D-D7F0-9BFF520A77F9}"/>
              </a:ext>
            </a:extLst>
          </p:cNvPr>
          <p:cNvSpPr/>
          <p:nvPr/>
        </p:nvSpPr>
        <p:spPr>
          <a:xfrm>
            <a:off x="8493043" y="1495357"/>
            <a:ext cx="1484464" cy="4561140"/>
          </a:xfrm>
          <a:prstGeom prst="rect">
            <a:avLst/>
          </a:prstGeom>
          <a:solidFill>
            <a:srgbClr val="E4F4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4F4F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2A3D18-3BC6-5CD6-7132-35F55DA1A433}"/>
              </a:ext>
            </a:extLst>
          </p:cNvPr>
          <p:cNvSpPr/>
          <p:nvPr/>
        </p:nvSpPr>
        <p:spPr>
          <a:xfrm>
            <a:off x="10019357" y="1495357"/>
            <a:ext cx="1484464" cy="4561140"/>
          </a:xfrm>
          <a:prstGeom prst="rect">
            <a:avLst/>
          </a:prstGeom>
          <a:solidFill>
            <a:srgbClr val="E4F4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4F4F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5B38428-6689-AE7B-909D-5750A1C4F8E2}"/>
              </a:ext>
            </a:extLst>
          </p:cNvPr>
          <p:cNvSpPr/>
          <p:nvPr/>
        </p:nvSpPr>
        <p:spPr>
          <a:xfrm>
            <a:off x="625594" y="3474857"/>
            <a:ext cx="10878554" cy="2583043"/>
          </a:xfrm>
          <a:prstGeom prst="rect">
            <a:avLst/>
          </a:prstGeom>
          <a:solidFill>
            <a:srgbClr val="4BB1B4">
              <a:alpha val="26355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D6924A3-A953-4AA5-8215-C66EC97C1D1D}"/>
              </a:ext>
            </a:extLst>
          </p:cNvPr>
          <p:cNvSpPr/>
          <p:nvPr/>
        </p:nvSpPr>
        <p:spPr>
          <a:xfrm>
            <a:off x="1064174" y="1616911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Plan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1731788-167B-AF8A-815A-8B216C960201}"/>
              </a:ext>
            </a:extLst>
          </p:cNvPr>
          <p:cNvSpPr/>
          <p:nvPr/>
        </p:nvSpPr>
        <p:spPr>
          <a:xfrm>
            <a:off x="2590075" y="1616911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Code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70FF1FA-8DD6-1905-A7C7-6E8B49D3E3BE}"/>
              </a:ext>
            </a:extLst>
          </p:cNvPr>
          <p:cNvSpPr/>
          <p:nvPr/>
        </p:nvSpPr>
        <p:spPr>
          <a:xfrm>
            <a:off x="4111273" y="1616910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Verify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98E0B61-2C53-EFAE-6376-549A20561BFA}"/>
              </a:ext>
            </a:extLst>
          </p:cNvPr>
          <p:cNvSpPr/>
          <p:nvPr/>
        </p:nvSpPr>
        <p:spPr>
          <a:xfrm>
            <a:off x="5636112" y="1613118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Stage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3BCA932-D1B3-8721-9C70-FA6FD8A89DE2}"/>
              </a:ext>
            </a:extLst>
          </p:cNvPr>
          <p:cNvSpPr/>
          <p:nvPr/>
        </p:nvSpPr>
        <p:spPr>
          <a:xfrm>
            <a:off x="7167754" y="1610777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Deploy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3E92F40E-2ED9-364E-C6C1-D6D461C102AC}"/>
              </a:ext>
            </a:extLst>
          </p:cNvPr>
          <p:cNvSpPr/>
          <p:nvPr/>
        </p:nvSpPr>
        <p:spPr>
          <a:xfrm>
            <a:off x="8691752" y="1610776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Operate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889972B5-E3C7-9BD8-D714-3B000E76F95A}"/>
              </a:ext>
            </a:extLst>
          </p:cNvPr>
          <p:cNvSpPr/>
          <p:nvPr/>
        </p:nvSpPr>
        <p:spPr>
          <a:xfrm>
            <a:off x="10213950" y="1610776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Observe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0362EE3-DA42-9C03-232A-97C2DBAA4379}"/>
              </a:ext>
            </a:extLst>
          </p:cNvPr>
          <p:cNvSpPr/>
          <p:nvPr/>
        </p:nvSpPr>
        <p:spPr>
          <a:xfrm>
            <a:off x="625595" y="2097758"/>
            <a:ext cx="10878554" cy="2567634"/>
          </a:xfrm>
          <a:prstGeom prst="rect">
            <a:avLst/>
          </a:prstGeom>
          <a:solidFill>
            <a:srgbClr val="F2F1EE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2CEA69D-85C0-D160-4BF4-3BA2B23D206A}"/>
              </a:ext>
            </a:extLst>
          </p:cNvPr>
          <p:cNvSpPr txBox="1"/>
          <p:nvPr/>
        </p:nvSpPr>
        <p:spPr>
          <a:xfrm rot="16200000">
            <a:off x="179013" y="2675912"/>
            <a:ext cx="1087024" cy="205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Application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83A74B2-AABD-1210-FD28-62DEAF9DE5E5}"/>
              </a:ext>
            </a:extLst>
          </p:cNvPr>
          <p:cNvSpPr txBox="1"/>
          <p:nvPr/>
        </p:nvSpPr>
        <p:spPr>
          <a:xfrm rot="16200000">
            <a:off x="109928" y="5222424"/>
            <a:ext cx="12251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Infrastructure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D36C8C2-3E39-25B5-987D-C0C672902C29}"/>
              </a:ext>
            </a:extLst>
          </p:cNvPr>
          <p:cNvSpPr/>
          <p:nvPr/>
        </p:nvSpPr>
        <p:spPr>
          <a:xfrm>
            <a:off x="908251" y="2239500"/>
            <a:ext cx="1372073" cy="3665146"/>
          </a:xfrm>
          <a:prstGeom prst="roundRect">
            <a:avLst>
              <a:gd name="adj" fmla="val 5917"/>
            </a:avLst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9E9287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54C502F-D4D7-4186-ECA9-4787BCA76717}"/>
              </a:ext>
            </a:extLst>
          </p:cNvPr>
          <p:cNvSpPr txBox="1"/>
          <p:nvPr/>
        </p:nvSpPr>
        <p:spPr>
          <a:xfrm>
            <a:off x="1006992" y="2280251"/>
            <a:ext cx="117276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Backlog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0E4DBC4-7941-D52D-A58F-119777A47787}"/>
              </a:ext>
            </a:extLst>
          </p:cNvPr>
          <p:cNvSpPr txBox="1"/>
          <p:nvPr/>
        </p:nvSpPr>
        <p:spPr>
          <a:xfrm>
            <a:off x="1006992" y="5718985"/>
            <a:ext cx="117276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Backlog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2E4F47A-4371-BDF4-F7F3-8D6C409A649A}"/>
              </a:ext>
            </a:extLst>
          </p:cNvPr>
          <p:cNvSpPr/>
          <p:nvPr/>
        </p:nvSpPr>
        <p:spPr>
          <a:xfrm>
            <a:off x="1042343" y="2526042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1FEC82-6656-4FA6-9842-D91ADC62B503}"/>
              </a:ext>
            </a:extLst>
          </p:cNvPr>
          <p:cNvCxnSpPr>
            <a:cxnSpLocks/>
          </p:cNvCxnSpPr>
          <p:nvPr/>
        </p:nvCxnSpPr>
        <p:spPr>
          <a:xfrm>
            <a:off x="1199215" y="2566511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DE7D121A-12B8-07E5-0AC4-DEA19D1ACF5E}"/>
              </a:ext>
            </a:extLst>
          </p:cNvPr>
          <p:cNvSpPr/>
          <p:nvPr/>
        </p:nvSpPr>
        <p:spPr>
          <a:xfrm>
            <a:off x="1042343" y="2665372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18EA472-366C-6020-3C49-17C9B38D11EC}"/>
              </a:ext>
            </a:extLst>
          </p:cNvPr>
          <p:cNvCxnSpPr>
            <a:cxnSpLocks/>
          </p:cNvCxnSpPr>
          <p:nvPr/>
        </p:nvCxnSpPr>
        <p:spPr>
          <a:xfrm>
            <a:off x="1199215" y="2705841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B62B6775-A3D6-2A39-B4D5-F93A3FED3CF7}"/>
              </a:ext>
            </a:extLst>
          </p:cNvPr>
          <p:cNvSpPr/>
          <p:nvPr/>
        </p:nvSpPr>
        <p:spPr>
          <a:xfrm>
            <a:off x="1042343" y="2800357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BB4FF1D-3C25-8113-0929-36AD0D33E3B1}"/>
              </a:ext>
            </a:extLst>
          </p:cNvPr>
          <p:cNvCxnSpPr>
            <a:cxnSpLocks/>
          </p:cNvCxnSpPr>
          <p:nvPr/>
        </p:nvCxnSpPr>
        <p:spPr>
          <a:xfrm>
            <a:off x="1199215" y="2840825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9C830438-3C28-72C9-124F-8580E8B6A2CF}"/>
              </a:ext>
            </a:extLst>
          </p:cNvPr>
          <p:cNvSpPr/>
          <p:nvPr/>
        </p:nvSpPr>
        <p:spPr>
          <a:xfrm>
            <a:off x="1042343" y="2935342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802A7BF-D9B0-0F1B-3E89-100F39C57D36}"/>
              </a:ext>
            </a:extLst>
          </p:cNvPr>
          <p:cNvCxnSpPr>
            <a:cxnSpLocks/>
          </p:cNvCxnSpPr>
          <p:nvPr/>
        </p:nvCxnSpPr>
        <p:spPr>
          <a:xfrm>
            <a:off x="1199215" y="2975810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34EE66E5-1B87-B3E3-E45F-220D4F787801}"/>
              </a:ext>
            </a:extLst>
          </p:cNvPr>
          <p:cNvSpPr/>
          <p:nvPr/>
        </p:nvSpPr>
        <p:spPr>
          <a:xfrm>
            <a:off x="1042343" y="3074672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CDBF1F9-17C2-B557-3372-A436C2333CF1}"/>
              </a:ext>
            </a:extLst>
          </p:cNvPr>
          <p:cNvCxnSpPr>
            <a:cxnSpLocks/>
          </p:cNvCxnSpPr>
          <p:nvPr/>
        </p:nvCxnSpPr>
        <p:spPr>
          <a:xfrm>
            <a:off x="1199215" y="3115140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FBD3E488-9A6F-39F3-AF40-6C29CC861495}"/>
              </a:ext>
            </a:extLst>
          </p:cNvPr>
          <p:cNvSpPr/>
          <p:nvPr/>
        </p:nvSpPr>
        <p:spPr>
          <a:xfrm>
            <a:off x="1042343" y="3209657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C91E6E2-4E91-A652-2493-48EC05BCEDF0}"/>
              </a:ext>
            </a:extLst>
          </p:cNvPr>
          <p:cNvCxnSpPr>
            <a:cxnSpLocks/>
          </p:cNvCxnSpPr>
          <p:nvPr/>
        </p:nvCxnSpPr>
        <p:spPr>
          <a:xfrm>
            <a:off x="1199215" y="3250125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E08A2CD-0C41-CD58-23E5-E970C4F4F38A}"/>
              </a:ext>
            </a:extLst>
          </p:cNvPr>
          <p:cNvSpPr/>
          <p:nvPr/>
        </p:nvSpPr>
        <p:spPr>
          <a:xfrm>
            <a:off x="1042343" y="3346565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6F0B2CC-1464-E29E-11DC-9A6E5DBAF337}"/>
              </a:ext>
            </a:extLst>
          </p:cNvPr>
          <p:cNvCxnSpPr>
            <a:cxnSpLocks/>
          </p:cNvCxnSpPr>
          <p:nvPr/>
        </p:nvCxnSpPr>
        <p:spPr>
          <a:xfrm>
            <a:off x="1199215" y="3387034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0A971C37-5FB9-124C-D591-3BB6738407E6}"/>
              </a:ext>
            </a:extLst>
          </p:cNvPr>
          <p:cNvSpPr/>
          <p:nvPr/>
        </p:nvSpPr>
        <p:spPr>
          <a:xfrm>
            <a:off x="1042343" y="4976489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36AB2C2-EDDD-1389-8E7D-755724574F0A}"/>
              </a:ext>
            </a:extLst>
          </p:cNvPr>
          <p:cNvCxnSpPr>
            <a:cxnSpLocks/>
          </p:cNvCxnSpPr>
          <p:nvPr/>
        </p:nvCxnSpPr>
        <p:spPr>
          <a:xfrm>
            <a:off x="1199215" y="5016958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24B693E8-8BB2-04BC-1499-0EB8C3E2C6F0}"/>
              </a:ext>
            </a:extLst>
          </p:cNvPr>
          <p:cNvSpPr/>
          <p:nvPr/>
        </p:nvSpPr>
        <p:spPr>
          <a:xfrm>
            <a:off x="1042343" y="5111474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5D378E8-4EBA-FD36-75CF-C0F265A89222}"/>
              </a:ext>
            </a:extLst>
          </p:cNvPr>
          <p:cNvCxnSpPr>
            <a:cxnSpLocks/>
          </p:cNvCxnSpPr>
          <p:nvPr/>
        </p:nvCxnSpPr>
        <p:spPr>
          <a:xfrm>
            <a:off x="1199215" y="5151943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7DE3C702-1761-296E-5BEB-A415A4008FB8}"/>
              </a:ext>
            </a:extLst>
          </p:cNvPr>
          <p:cNvSpPr/>
          <p:nvPr/>
        </p:nvSpPr>
        <p:spPr>
          <a:xfrm>
            <a:off x="1042343" y="5250804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7EC3204-C748-8F64-3566-A34119214A52}"/>
              </a:ext>
            </a:extLst>
          </p:cNvPr>
          <p:cNvCxnSpPr>
            <a:cxnSpLocks/>
          </p:cNvCxnSpPr>
          <p:nvPr/>
        </p:nvCxnSpPr>
        <p:spPr>
          <a:xfrm>
            <a:off x="1199215" y="5291273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E55EBCE9-D431-EEF7-EEDF-EF4379150A71}"/>
              </a:ext>
            </a:extLst>
          </p:cNvPr>
          <p:cNvSpPr/>
          <p:nvPr/>
        </p:nvSpPr>
        <p:spPr>
          <a:xfrm>
            <a:off x="1042343" y="5385789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706B29B-53F1-6EA5-217F-6FCA0F576B66}"/>
              </a:ext>
            </a:extLst>
          </p:cNvPr>
          <p:cNvCxnSpPr>
            <a:cxnSpLocks/>
          </p:cNvCxnSpPr>
          <p:nvPr/>
        </p:nvCxnSpPr>
        <p:spPr>
          <a:xfrm>
            <a:off x="1199215" y="5426258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B55B113B-5D95-3383-BD17-524D4022DDDC}"/>
              </a:ext>
            </a:extLst>
          </p:cNvPr>
          <p:cNvSpPr/>
          <p:nvPr/>
        </p:nvSpPr>
        <p:spPr>
          <a:xfrm>
            <a:off x="1042343" y="5522698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A74ED11-98C9-6839-32DC-04F819D4206B}"/>
              </a:ext>
            </a:extLst>
          </p:cNvPr>
          <p:cNvCxnSpPr>
            <a:cxnSpLocks/>
          </p:cNvCxnSpPr>
          <p:nvPr/>
        </p:nvCxnSpPr>
        <p:spPr>
          <a:xfrm>
            <a:off x="1199215" y="5563166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93EF283A-97D5-AC30-01F6-564E8D17CC42}"/>
              </a:ext>
            </a:extLst>
          </p:cNvPr>
          <p:cNvSpPr/>
          <p:nvPr/>
        </p:nvSpPr>
        <p:spPr>
          <a:xfrm>
            <a:off x="989194" y="4160682"/>
            <a:ext cx="1222311" cy="3707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Agile Planning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29707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5E64B69-B6B0-37F6-E6F2-7EEAF6294FC7}"/>
              </a:ext>
            </a:extLst>
          </p:cNvPr>
          <p:cNvSpPr/>
          <p:nvPr/>
        </p:nvSpPr>
        <p:spPr>
          <a:xfrm>
            <a:off x="2519638" y="2239949"/>
            <a:ext cx="1222311" cy="370746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Code Libraries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2AF1DA82-403C-547D-2974-0B21E337D1E7}"/>
              </a:ext>
            </a:extLst>
          </p:cNvPr>
          <p:cNvSpPr/>
          <p:nvPr/>
        </p:nvSpPr>
        <p:spPr>
          <a:xfrm>
            <a:off x="3125221" y="3585425"/>
            <a:ext cx="2140729" cy="3707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Integration (CI)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050B520E-4DD1-5BE6-218C-7BF3FAECD8DB}"/>
              </a:ext>
            </a:extLst>
          </p:cNvPr>
          <p:cNvSpPr/>
          <p:nvPr/>
        </p:nvSpPr>
        <p:spPr>
          <a:xfrm>
            <a:off x="2519636" y="5534736"/>
            <a:ext cx="1222311" cy="370746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Infrastructure as Code (IaC)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FAE997F5-8BD4-AAF6-0F44-EBAB45586C33}"/>
              </a:ext>
            </a:extLst>
          </p:cNvPr>
          <p:cNvSpPr/>
          <p:nvPr/>
        </p:nvSpPr>
        <p:spPr>
          <a:xfrm>
            <a:off x="2519636" y="4168653"/>
            <a:ext cx="1222311" cy="3707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 Code Mgmt (SCM)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5C21C82D-7088-E7C1-A9BA-5FC258B1806F}"/>
              </a:ext>
            </a:extLst>
          </p:cNvPr>
          <p:cNvSpPr/>
          <p:nvPr/>
        </p:nvSpPr>
        <p:spPr>
          <a:xfrm>
            <a:off x="2522440" y="4905976"/>
            <a:ext cx="1222311" cy="4856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Infra IDEs</a:t>
            </a:r>
            <a:endParaRPr kumimoji="0" lang="en-US" sz="500" b="1" i="0" u="none" strike="noStrike" kern="0" cap="none" spc="0" normalizeH="0" baseline="0" noProof="0">
              <a:ln>
                <a:noFill/>
              </a:ln>
              <a:solidFill>
                <a:srgbClr val="FF462D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CBD8345D-99FA-26F0-89AA-18481A073FE8}"/>
              </a:ext>
            </a:extLst>
          </p:cNvPr>
          <p:cNvSpPr/>
          <p:nvPr/>
        </p:nvSpPr>
        <p:spPr>
          <a:xfrm>
            <a:off x="2519636" y="2745949"/>
            <a:ext cx="1222311" cy="4860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App IDEs</a:t>
            </a:r>
            <a:endParaRPr kumimoji="0" lang="en-US" sz="500" b="1" i="0" u="none" strike="noStrike" kern="0" cap="none" spc="0" normalizeH="0" baseline="0" noProof="0">
              <a:ln>
                <a:noFill/>
              </a:ln>
              <a:solidFill>
                <a:srgbClr val="FF462D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2947C9C-F225-479E-112D-8ACA52DD752B}"/>
              </a:ext>
            </a:extLst>
          </p:cNvPr>
          <p:cNvCxnSpPr>
            <a:cxnSpLocks/>
            <a:stCxn id="124" idx="2"/>
            <a:endCxn id="130" idx="0"/>
          </p:cNvCxnSpPr>
          <p:nvPr/>
        </p:nvCxnSpPr>
        <p:spPr>
          <a:xfrm flipH="1">
            <a:off x="3130792" y="2610695"/>
            <a:ext cx="3" cy="135254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B85AD33-2B86-92A1-C472-2DAD191B782F}"/>
              </a:ext>
            </a:extLst>
          </p:cNvPr>
          <p:cNvCxnSpPr>
            <a:cxnSpLocks/>
            <a:stCxn id="127" idx="0"/>
            <a:endCxn id="129" idx="2"/>
          </p:cNvCxnSpPr>
          <p:nvPr/>
        </p:nvCxnSpPr>
        <p:spPr>
          <a:xfrm flipV="1">
            <a:off x="3130793" y="5391599"/>
            <a:ext cx="2804" cy="143137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CC99C750-EA6B-9DEE-2F77-89E6F0C35F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19636" y="3056418"/>
            <a:ext cx="12128" cy="1197872"/>
          </a:xfrm>
          <a:prstGeom prst="bentConnector3">
            <a:avLst>
              <a:gd name="adj1" fmla="val 1388567"/>
            </a:avLst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9678C4B0-B533-97DF-9D36-D73AE6C9E472}"/>
              </a:ext>
            </a:extLst>
          </p:cNvPr>
          <p:cNvCxnSpPr>
            <a:cxnSpLocks/>
          </p:cNvCxnSpPr>
          <p:nvPr/>
        </p:nvCxnSpPr>
        <p:spPr>
          <a:xfrm rot="10800000">
            <a:off x="2519636" y="4455357"/>
            <a:ext cx="2805" cy="647498"/>
          </a:xfrm>
          <a:prstGeom prst="bentConnector3">
            <a:avLst>
              <a:gd name="adj1" fmla="val 5659619"/>
            </a:avLst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D8AFE8C1-2808-6B1D-EF68-E8D54F4C173E}"/>
              </a:ext>
            </a:extLst>
          </p:cNvPr>
          <p:cNvCxnSpPr>
            <a:cxnSpLocks/>
            <a:endCxn id="125" idx="1"/>
          </p:cNvCxnSpPr>
          <p:nvPr/>
        </p:nvCxnSpPr>
        <p:spPr>
          <a:xfrm rot="5400000" flipH="1" flipV="1">
            <a:off x="2861282" y="3904555"/>
            <a:ext cx="397696" cy="130182"/>
          </a:xfrm>
          <a:prstGeom prst="bentConnector2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29FFDA07-8C3A-FBA3-2DA9-E23D83FE7020}"/>
              </a:ext>
            </a:extLst>
          </p:cNvPr>
          <p:cNvSpPr/>
          <p:nvPr/>
        </p:nvSpPr>
        <p:spPr>
          <a:xfrm>
            <a:off x="4043637" y="4168209"/>
            <a:ext cx="1222312" cy="370746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Code Compile, IaC Plan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C575EFE0-BCBA-E6DE-3CB7-FF19737B8D8E}"/>
              </a:ext>
            </a:extLst>
          </p:cNvPr>
          <p:cNvSpPr/>
          <p:nvPr/>
        </p:nvSpPr>
        <p:spPr>
          <a:xfrm>
            <a:off x="3968056" y="2239500"/>
            <a:ext cx="1372073" cy="1145111"/>
          </a:xfrm>
          <a:prstGeom prst="roundRect">
            <a:avLst>
              <a:gd name="adj" fmla="val 5917"/>
            </a:avLst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9E9287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1E2FA7C-1841-973F-3D60-A0263077948A}"/>
              </a:ext>
            </a:extLst>
          </p:cNvPr>
          <p:cNvSpPr txBox="1"/>
          <p:nvPr/>
        </p:nvSpPr>
        <p:spPr>
          <a:xfrm>
            <a:off x="4067710" y="2280251"/>
            <a:ext cx="117276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Testing</a:t>
            </a:r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C8F937A8-758B-3883-36E1-04889723113E}"/>
              </a:ext>
            </a:extLst>
          </p:cNvPr>
          <p:cNvSpPr/>
          <p:nvPr/>
        </p:nvSpPr>
        <p:spPr>
          <a:xfrm>
            <a:off x="3968056" y="4745332"/>
            <a:ext cx="1372073" cy="1158819"/>
          </a:xfrm>
          <a:prstGeom prst="roundRect">
            <a:avLst>
              <a:gd name="adj" fmla="val 5917"/>
            </a:avLst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9E9287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6813735-D0FC-3818-2335-90D6CA8905CD}"/>
              </a:ext>
            </a:extLst>
          </p:cNvPr>
          <p:cNvSpPr txBox="1"/>
          <p:nvPr/>
        </p:nvSpPr>
        <p:spPr>
          <a:xfrm>
            <a:off x="4067710" y="5718984"/>
            <a:ext cx="117276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Testing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F15C327-4F31-24D4-D31B-ED65A6A0F06A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3741947" y="2988989"/>
            <a:ext cx="223303" cy="0"/>
          </a:xfrm>
          <a:prstGeom prst="straightConnector1">
            <a:avLst/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16DAEB3-0D25-B7D2-DE8A-BB26809C7C12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3744752" y="5148292"/>
            <a:ext cx="220498" cy="496"/>
          </a:xfrm>
          <a:prstGeom prst="straightConnector1">
            <a:avLst/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E47B31A2-0B8C-F57A-FEDD-13D2D46DB1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38615" y="3210550"/>
            <a:ext cx="242812" cy="611857"/>
          </a:xfrm>
          <a:prstGeom prst="bentConnector4">
            <a:avLst>
              <a:gd name="adj1" fmla="val 39899"/>
              <a:gd name="adj2" fmla="val 117716"/>
            </a:avLst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9660B8E0-5225-6D5E-6BF5-4DE4A441DE8D}"/>
              </a:ext>
            </a:extLst>
          </p:cNvPr>
          <p:cNvCxnSpPr>
            <a:cxnSpLocks/>
          </p:cNvCxnSpPr>
          <p:nvPr/>
        </p:nvCxnSpPr>
        <p:spPr>
          <a:xfrm flipH="1">
            <a:off x="4654093" y="3897373"/>
            <a:ext cx="611250" cy="849842"/>
          </a:xfrm>
          <a:prstGeom prst="bentConnector4">
            <a:avLst>
              <a:gd name="adj1" fmla="val -17918"/>
              <a:gd name="adj2" fmla="val 88319"/>
            </a:avLst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916481D1-1EFE-92E4-349E-31A086DE6486}"/>
              </a:ext>
            </a:extLst>
          </p:cNvPr>
          <p:cNvCxnSpPr>
            <a:cxnSpLocks/>
            <a:stCxn id="187" idx="0"/>
          </p:cNvCxnSpPr>
          <p:nvPr/>
        </p:nvCxnSpPr>
        <p:spPr>
          <a:xfrm flipV="1">
            <a:off x="4654794" y="3956171"/>
            <a:ext cx="0" cy="212038"/>
          </a:xfrm>
          <a:prstGeom prst="straightConnector1">
            <a:avLst/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FE8824EA-8303-BA25-DD28-86B01F1DB4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94937" y="886019"/>
            <a:ext cx="11241" cy="2706963"/>
          </a:xfrm>
          <a:prstGeom prst="bentConnector3">
            <a:avLst>
              <a:gd name="adj1" fmla="val 984000"/>
            </a:avLst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Elbow Connector 240">
            <a:extLst>
              <a:ext uri="{FF2B5EF4-FFF2-40B4-BE49-F238E27FC236}">
                <a16:creationId xmlns:a16="http://schemas.microsoft.com/office/drawing/2014/main" id="{5D772BAF-B34D-5429-00E1-0FDB05A46CE2}"/>
              </a:ext>
            </a:extLst>
          </p:cNvPr>
          <p:cNvCxnSpPr>
            <a:cxnSpLocks/>
            <a:stCxn id="197" idx="2"/>
            <a:endCxn id="90" idx="2"/>
          </p:cNvCxnSpPr>
          <p:nvPr/>
        </p:nvCxnSpPr>
        <p:spPr>
          <a:xfrm rot="5400000">
            <a:off x="3300363" y="4550917"/>
            <a:ext cx="496" cy="2706963"/>
          </a:xfrm>
          <a:prstGeom prst="bentConnector3">
            <a:avLst>
              <a:gd name="adj1" fmla="val 20238571"/>
            </a:avLst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CD5800B1-0CCE-CDD7-E8B3-AC926DB591A7}"/>
              </a:ext>
            </a:extLst>
          </p:cNvPr>
          <p:cNvSpPr/>
          <p:nvPr/>
        </p:nvSpPr>
        <p:spPr>
          <a:xfrm>
            <a:off x="5568477" y="3010282"/>
            <a:ext cx="1222311" cy="3707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 Image Registry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4082913A-8012-415A-638D-57F176714B9E}"/>
              </a:ext>
            </a:extLst>
          </p:cNvPr>
          <p:cNvSpPr/>
          <p:nvPr/>
        </p:nvSpPr>
        <p:spPr>
          <a:xfrm>
            <a:off x="5568477" y="4746225"/>
            <a:ext cx="1222311" cy="370746"/>
          </a:xfrm>
          <a:prstGeom prst="roundRect">
            <a:avLst/>
          </a:prstGeom>
          <a:solidFill>
            <a:schemeClr val="bg1">
              <a:alpha val="88046"/>
            </a:schemeClr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Infra Manifest Registry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C006E007-55B2-F604-99FB-3186AF519219}"/>
              </a:ext>
            </a:extLst>
          </p:cNvPr>
          <p:cNvSpPr/>
          <p:nvPr/>
        </p:nvSpPr>
        <p:spPr>
          <a:xfrm>
            <a:off x="6185712" y="3579914"/>
            <a:ext cx="1526470" cy="370746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ITSM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7" name="Rounded Rectangle 286">
            <a:extLst>
              <a:ext uri="{FF2B5EF4-FFF2-40B4-BE49-F238E27FC236}">
                <a16:creationId xmlns:a16="http://schemas.microsoft.com/office/drawing/2014/main" id="{815B963E-E047-501D-4FC7-9612F1E00A34}"/>
              </a:ext>
            </a:extLst>
          </p:cNvPr>
          <p:cNvSpPr/>
          <p:nvPr/>
        </p:nvSpPr>
        <p:spPr>
          <a:xfrm>
            <a:off x="7167753" y="4168462"/>
            <a:ext cx="4194972" cy="370746"/>
          </a:xfrm>
          <a:prstGeom prst="roundRect">
            <a:avLst/>
          </a:prstGeom>
          <a:solidFill>
            <a:schemeClr val="bg1">
              <a:alpha val="88046"/>
            </a:schemeClr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Delivery (CD)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9A80CEF1-F602-7295-F6A5-AD285E873B92}"/>
              </a:ext>
            </a:extLst>
          </p:cNvPr>
          <p:cNvCxnSpPr>
            <a:cxnSpLocks/>
          </p:cNvCxnSpPr>
          <p:nvPr/>
        </p:nvCxnSpPr>
        <p:spPr>
          <a:xfrm>
            <a:off x="6790788" y="3318453"/>
            <a:ext cx="1047857" cy="849842"/>
          </a:xfrm>
          <a:prstGeom prst="bentConnector2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352E71DB-2008-80E3-0212-5CC6E6B3F828}"/>
              </a:ext>
            </a:extLst>
          </p:cNvPr>
          <p:cNvCxnSpPr>
            <a:cxnSpLocks/>
          </p:cNvCxnSpPr>
          <p:nvPr/>
        </p:nvCxnSpPr>
        <p:spPr>
          <a:xfrm flipV="1">
            <a:off x="6790788" y="4539208"/>
            <a:ext cx="1047857" cy="283281"/>
          </a:xfrm>
          <a:prstGeom prst="bentConnector2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C219FA4-5EC0-31F8-ADA9-63DA4B8C8A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6225" y="4007871"/>
            <a:ext cx="323749" cy="218303"/>
          </a:xfrm>
          <a:prstGeom prst="bentConnector2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ounded Rectangle 304">
            <a:extLst>
              <a:ext uri="{FF2B5EF4-FFF2-40B4-BE49-F238E27FC236}">
                <a16:creationId xmlns:a16="http://schemas.microsoft.com/office/drawing/2014/main" id="{E6538E55-A6DB-4C6C-D7F9-8B77E9C3C686}"/>
              </a:ext>
            </a:extLst>
          </p:cNvPr>
          <p:cNvSpPr/>
          <p:nvPr/>
        </p:nvSpPr>
        <p:spPr>
          <a:xfrm>
            <a:off x="7010438" y="2239500"/>
            <a:ext cx="2915015" cy="964072"/>
          </a:xfrm>
          <a:prstGeom prst="roundRect">
            <a:avLst>
              <a:gd name="adj" fmla="val 5917"/>
            </a:avLst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9E9287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306" name="Rounded Rectangle 305">
            <a:extLst>
              <a:ext uri="{FF2B5EF4-FFF2-40B4-BE49-F238E27FC236}">
                <a16:creationId xmlns:a16="http://schemas.microsoft.com/office/drawing/2014/main" id="{ACE04C04-847A-4500-6FD3-50190E3FA9C7}"/>
              </a:ext>
            </a:extLst>
          </p:cNvPr>
          <p:cNvSpPr/>
          <p:nvPr/>
        </p:nvSpPr>
        <p:spPr>
          <a:xfrm>
            <a:off x="7010438" y="4941410"/>
            <a:ext cx="2915015" cy="964072"/>
          </a:xfrm>
          <a:prstGeom prst="roundRect">
            <a:avLst>
              <a:gd name="adj" fmla="val 5917"/>
            </a:avLst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9E9287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0B891CD-E5FE-5A7C-9A54-19588D37AAED}"/>
              </a:ext>
            </a:extLst>
          </p:cNvPr>
          <p:cNvSpPr txBox="1"/>
          <p:nvPr/>
        </p:nvSpPr>
        <p:spPr>
          <a:xfrm>
            <a:off x="7025238" y="2276975"/>
            <a:ext cx="28790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App Control Plane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F1642251-0BA9-F8B7-9E4D-681EED036C47}"/>
              </a:ext>
            </a:extLst>
          </p:cNvPr>
          <p:cNvSpPr txBox="1"/>
          <p:nvPr/>
        </p:nvSpPr>
        <p:spPr>
          <a:xfrm>
            <a:off x="7025238" y="5715075"/>
            <a:ext cx="287906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Kyndryl Bridge</a:t>
            </a:r>
          </a:p>
        </p:txBody>
      </p: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94A36DDE-4F84-A1F8-D090-7216FD92E107}"/>
              </a:ext>
            </a:extLst>
          </p:cNvPr>
          <p:cNvCxnSpPr>
            <a:cxnSpLocks/>
          </p:cNvCxnSpPr>
          <p:nvPr/>
        </p:nvCxnSpPr>
        <p:spPr>
          <a:xfrm flipV="1">
            <a:off x="8375479" y="3203572"/>
            <a:ext cx="0" cy="964637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928BBE41-4763-F852-6EE6-315A5D93F971}"/>
              </a:ext>
            </a:extLst>
          </p:cNvPr>
          <p:cNvCxnSpPr>
            <a:cxnSpLocks/>
          </p:cNvCxnSpPr>
          <p:nvPr/>
        </p:nvCxnSpPr>
        <p:spPr>
          <a:xfrm>
            <a:off x="8375479" y="4538955"/>
            <a:ext cx="0" cy="402296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194B04EA-12E3-C9C8-008E-2C025EF911F9}"/>
              </a:ext>
            </a:extLst>
          </p:cNvPr>
          <p:cNvCxnSpPr>
            <a:cxnSpLocks/>
          </p:cNvCxnSpPr>
          <p:nvPr/>
        </p:nvCxnSpPr>
        <p:spPr>
          <a:xfrm>
            <a:off x="8559265" y="3209657"/>
            <a:ext cx="0" cy="958552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F9BF85BA-DDF3-5746-2563-1775074D1B63}"/>
              </a:ext>
            </a:extLst>
          </p:cNvPr>
          <p:cNvCxnSpPr>
            <a:cxnSpLocks/>
          </p:cNvCxnSpPr>
          <p:nvPr/>
        </p:nvCxnSpPr>
        <p:spPr>
          <a:xfrm flipV="1">
            <a:off x="8559265" y="4538955"/>
            <a:ext cx="0" cy="402296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Elbow Connector 323">
            <a:extLst>
              <a:ext uri="{FF2B5EF4-FFF2-40B4-BE49-F238E27FC236}">
                <a16:creationId xmlns:a16="http://schemas.microsoft.com/office/drawing/2014/main" id="{C63DA8E0-6E97-DE46-0302-3E28AB1794ED}"/>
              </a:ext>
            </a:extLst>
          </p:cNvPr>
          <p:cNvCxnSpPr>
            <a:cxnSpLocks/>
            <a:stCxn id="246" idx="0"/>
            <a:endCxn id="305" idx="1"/>
          </p:cNvCxnSpPr>
          <p:nvPr/>
        </p:nvCxnSpPr>
        <p:spPr>
          <a:xfrm rot="5400000" flipH="1" flipV="1">
            <a:off x="6450663" y="2450507"/>
            <a:ext cx="288745" cy="830805"/>
          </a:xfrm>
          <a:prstGeom prst="bentConnector2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Elbow Connector 327">
            <a:extLst>
              <a:ext uri="{FF2B5EF4-FFF2-40B4-BE49-F238E27FC236}">
                <a16:creationId xmlns:a16="http://schemas.microsoft.com/office/drawing/2014/main" id="{AF932314-2DC6-1BE5-6F94-CB10921AE7AB}"/>
              </a:ext>
            </a:extLst>
          </p:cNvPr>
          <p:cNvCxnSpPr>
            <a:cxnSpLocks/>
            <a:stCxn id="247" idx="2"/>
            <a:endCxn id="306" idx="1"/>
          </p:cNvCxnSpPr>
          <p:nvPr/>
        </p:nvCxnSpPr>
        <p:spPr>
          <a:xfrm rot="16200000" flipH="1">
            <a:off x="6441798" y="4854805"/>
            <a:ext cx="306476" cy="830805"/>
          </a:xfrm>
          <a:prstGeom prst="bentConnector2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ounded Rectangle 333">
            <a:extLst>
              <a:ext uri="{FF2B5EF4-FFF2-40B4-BE49-F238E27FC236}">
                <a16:creationId xmlns:a16="http://schemas.microsoft.com/office/drawing/2014/main" id="{8487CE56-6443-2746-574E-F4856013F51E}"/>
              </a:ext>
            </a:extLst>
          </p:cNvPr>
          <p:cNvSpPr/>
          <p:nvPr/>
        </p:nvSpPr>
        <p:spPr>
          <a:xfrm>
            <a:off x="5568477" y="4172035"/>
            <a:ext cx="1222311" cy="370746"/>
          </a:xfrm>
          <a:prstGeom prst="roundRect">
            <a:avLst/>
          </a:prstGeom>
          <a:solidFill>
            <a:schemeClr val="bg1">
              <a:alpha val="88046"/>
            </a:schemeClr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Requirement Specifications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29707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35" name="Elbow Connector 334">
            <a:extLst>
              <a:ext uri="{FF2B5EF4-FFF2-40B4-BE49-F238E27FC236}">
                <a16:creationId xmlns:a16="http://schemas.microsoft.com/office/drawing/2014/main" id="{DD6A4DCA-0DDF-93DB-EE4A-EE5D7E97002A}"/>
              </a:ext>
            </a:extLst>
          </p:cNvPr>
          <p:cNvCxnSpPr>
            <a:cxnSpLocks/>
            <a:stCxn id="334" idx="0"/>
            <a:endCxn id="125" idx="3"/>
          </p:cNvCxnSpPr>
          <p:nvPr/>
        </p:nvCxnSpPr>
        <p:spPr>
          <a:xfrm rot="16200000" flipV="1">
            <a:off x="5327296" y="3709453"/>
            <a:ext cx="401237" cy="523928"/>
          </a:xfrm>
          <a:prstGeom prst="bentConnector2">
            <a:avLst/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Elbow Connector 338">
            <a:extLst>
              <a:ext uri="{FF2B5EF4-FFF2-40B4-BE49-F238E27FC236}">
                <a16:creationId xmlns:a16="http://schemas.microsoft.com/office/drawing/2014/main" id="{E1581D93-E1AF-D53D-4BE6-5AA1803123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65950" y="3201447"/>
            <a:ext cx="302527" cy="485624"/>
          </a:xfrm>
          <a:prstGeom prst="bentConnector3">
            <a:avLst>
              <a:gd name="adj1" fmla="val 50000"/>
            </a:avLst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Elbow Connector 343">
            <a:extLst>
              <a:ext uri="{FF2B5EF4-FFF2-40B4-BE49-F238E27FC236}">
                <a16:creationId xmlns:a16="http://schemas.microsoft.com/office/drawing/2014/main" id="{C2BB17B9-9BC2-AF4F-FE71-DBEFE7542AC7}"/>
              </a:ext>
            </a:extLst>
          </p:cNvPr>
          <p:cNvCxnSpPr>
            <a:cxnSpLocks/>
          </p:cNvCxnSpPr>
          <p:nvPr/>
        </p:nvCxnSpPr>
        <p:spPr>
          <a:xfrm rot="10800000">
            <a:off x="5265950" y="3852063"/>
            <a:ext cx="302527" cy="1068372"/>
          </a:xfrm>
          <a:prstGeom prst="bentConnector3">
            <a:avLst>
              <a:gd name="adj1" fmla="val 50000"/>
            </a:avLst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Rounded Rectangle 351">
            <a:extLst>
              <a:ext uri="{FF2B5EF4-FFF2-40B4-BE49-F238E27FC236}">
                <a16:creationId xmlns:a16="http://schemas.microsoft.com/office/drawing/2014/main" id="{79EF83C7-D2B2-D3C2-43C8-F6960C441DE5}"/>
              </a:ext>
            </a:extLst>
          </p:cNvPr>
          <p:cNvSpPr/>
          <p:nvPr/>
        </p:nvSpPr>
        <p:spPr>
          <a:xfrm>
            <a:off x="4049001" y="2497141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Unit/Functional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8BB22191-A38E-1DD5-D4EA-F1AE10746609}"/>
              </a:ext>
            </a:extLst>
          </p:cNvPr>
          <p:cNvSpPr/>
          <p:nvPr/>
        </p:nvSpPr>
        <p:spPr>
          <a:xfrm>
            <a:off x="4050570" y="2699869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Integration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5" name="Rounded Rectangle 354">
            <a:extLst>
              <a:ext uri="{FF2B5EF4-FFF2-40B4-BE49-F238E27FC236}">
                <a16:creationId xmlns:a16="http://schemas.microsoft.com/office/drawing/2014/main" id="{81E65642-3006-F5A1-EDD4-CCAD0DFCA889}"/>
              </a:ext>
            </a:extLst>
          </p:cNvPr>
          <p:cNvSpPr/>
          <p:nvPr/>
        </p:nvSpPr>
        <p:spPr>
          <a:xfrm>
            <a:off x="4050570" y="2901667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Performance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6" name="Rounded Rectangle 355">
            <a:extLst>
              <a:ext uri="{FF2B5EF4-FFF2-40B4-BE49-F238E27FC236}">
                <a16:creationId xmlns:a16="http://schemas.microsoft.com/office/drawing/2014/main" id="{1123053A-AE63-0415-2972-6065806C22AB}"/>
              </a:ext>
            </a:extLst>
          </p:cNvPr>
          <p:cNvSpPr/>
          <p:nvPr/>
        </p:nvSpPr>
        <p:spPr>
          <a:xfrm>
            <a:off x="4054612" y="3106967"/>
            <a:ext cx="1222311" cy="15846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Security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29707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" name="Rounded Rectangle 357">
            <a:extLst>
              <a:ext uri="{FF2B5EF4-FFF2-40B4-BE49-F238E27FC236}">
                <a16:creationId xmlns:a16="http://schemas.microsoft.com/office/drawing/2014/main" id="{AACFF2F7-2DA1-9928-2B1C-4263C6CE170B}"/>
              </a:ext>
            </a:extLst>
          </p:cNvPr>
          <p:cNvSpPr/>
          <p:nvPr/>
        </p:nvSpPr>
        <p:spPr>
          <a:xfrm>
            <a:off x="4050570" y="4865658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 Demand Env.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9" name="Rounded Rectangle 358">
            <a:extLst>
              <a:ext uri="{FF2B5EF4-FFF2-40B4-BE49-F238E27FC236}">
                <a16:creationId xmlns:a16="http://schemas.microsoft.com/office/drawing/2014/main" id="{718DF257-A7E3-5DAD-0AC2-9A1177847CE7}"/>
              </a:ext>
            </a:extLst>
          </p:cNvPr>
          <p:cNvSpPr/>
          <p:nvPr/>
        </p:nvSpPr>
        <p:spPr>
          <a:xfrm>
            <a:off x="4052138" y="5068386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Disaster Recovery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0" name="Rounded Rectangle 359">
            <a:extLst>
              <a:ext uri="{FF2B5EF4-FFF2-40B4-BE49-F238E27FC236}">
                <a16:creationId xmlns:a16="http://schemas.microsoft.com/office/drawing/2014/main" id="{5AD1FE05-3667-5709-C74C-3108CB4E2D14}"/>
              </a:ext>
            </a:extLst>
          </p:cNvPr>
          <p:cNvSpPr/>
          <p:nvPr/>
        </p:nvSpPr>
        <p:spPr>
          <a:xfrm>
            <a:off x="4052138" y="5270184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Shakedown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1" name="Rounded Rectangle 360">
            <a:extLst>
              <a:ext uri="{FF2B5EF4-FFF2-40B4-BE49-F238E27FC236}">
                <a16:creationId xmlns:a16="http://schemas.microsoft.com/office/drawing/2014/main" id="{5CE48411-4AC5-C0BE-2D61-C66801CB214D}"/>
              </a:ext>
            </a:extLst>
          </p:cNvPr>
          <p:cNvSpPr/>
          <p:nvPr/>
        </p:nvSpPr>
        <p:spPr>
          <a:xfrm>
            <a:off x="4056181" y="5475484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Security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2" name="Rounded Rectangle 361">
            <a:extLst>
              <a:ext uri="{FF2B5EF4-FFF2-40B4-BE49-F238E27FC236}">
                <a16:creationId xmlns:a16="http://schemas.microsoft.com/office/drawing/2014/main" id="{D3FBCD9F-D0D8-C962-978F-168D8D834299}"/>
              </a:ext>
            </a:extLst>
          </p:cNvPr>
          <p:cNvSpPr/>
          <p:nvPr/>
        </p:nvSpPr>
        <p:spPr>
          <a:xfrm>
            <a:off x="7097998" y="2517776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Infra Targeting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3" name="Rounded Rectangle 362">
            <a:extLst>
              <a:ext uri="{FF2B5EF4-FFF2-40B4-BE49-F238E27FC236}">
                <a16:creationId xmlns:a16="http://schemas.microsoft.com/office/drawing/2014/main" id="{9D534150-37A2-D0C7-5ED3-C6388F965AEE}"/>
              </a:ext>
            </a:extLst>
          </p:cNvPr>
          <p:cNvSpPr/>
          <p:nvPr/>
        </p:nvSpPr>
        <p:spPr>
          <a:xfrm>
            <a:off x="7101027" y="5468599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Cloud Provider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AA543701-37AB-F1CC-C864-214C05C766B5}"/>
              </a:ext>
            </a:extLst>
          </p:cNvPr>
          <p:cNvSpPr/>
          <p:nvPr/>
        </p:nvSpPr>
        <p:spPr>
          <a:xfrm>
            <a:off x="7101027" y="5265130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 Premise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6" name="Rounded Rectangle 365">
            <a:extLst>
              <a:ext uri="{FF2B5EF4-FFF2-40B4-BE49-F238E27FC236}">
                <a16:creationId xmlns:a16="http://schemas.microsoft.com/office/drawing/2014/main" id="{B31965A4-4A4A-1038-2F07-C750B61D7D2B}"/>
              </a:ext>
            </a:extLst>
          </p:cNvPr>
          <p:cNvSpPr/>
          <p:nvPr/>
        </p:nvSpPr>
        <p:spPr>
          <a:xfrm>
            <a:off x="7097998" y="5061544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K8s/Services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7" name="Rounded Rectangle 366">
            <a:extLst>
              <a:ext uri="{FF2B5EF4-FFF2-40B4-BE49-F238E27FC236}">
                <a16:creationId xmlns:a16="http://schemas.microsoft.com/office/drawing/2014/main" id="{30309CFF-9AD0-90D9-A6F2-9F2D539990ED}"/>
              </a:ext>
            </a:extLst>
          </p:cNvPr>
          <p:cNvSpPr/>
          <p:nvPr/>
        </p:nvSpPr>
        <p:spPr>
          <a:xfrm>
            <a:off x="7097998" y="2722233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Deploy Strategy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" name="Rounded Rectangle 367">
            <a:extLst>
              <a:ext uri="{FF2B5EF4-FFF2-40B4-BE49-F238E27FC236}">
                <a16:creationId xmlns:a16="http://schemas.microsoft.com/office/drawing/2014/main" id="{311131B9-766B-CA17-8E12-7610F3476D6A}"/>
              </a:ext>
            </a:extLst>
          </p:cNvPr>
          <p:cNvSpPr/>
          <p:nvPr/>
        </p:nvSpPr>
        <p:spPr>
          <a:xfrm>
            <a:off x="7096916" y="2925816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Deploy Intel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" name="Rounded Rectangle 368">
            <a:extLst>
              <a:ext uri="{FF2B5EF4-FFF2-40B4-BE49-F238E27FC236}">
                <a16:creationId xmlns:a16="http://schemas.microsoft.com/office/drawing/2014/main" id="{6BC7C5F0-932E-6459-AAE0-28CCB79EFA84}"/>
              </a:ext>
            </a:extLst>
          </p:cNvPr>
          <p:cNvSpPr/>
          <p:nvPr/>
        </p:nvSpPr>
        <p:spPr>
          <a:xfrm>
            <a:off x="8624119" y="2517776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Monitoring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3" name="Rounded Rectangle 372">
            <a:extLst>
              <a:ext uri="{FF2B5EF4-FFF2-40B4-BE49-F238E27FC236}">
                <a16:creationId xmlns:a16="http://schemas.microsoft.com/office/drawing/2014/main" id="{6A627F49-AE1B-3F11-F99E-0945FEDE5C82}"/>
              </a:ext>
            </a:extLst>
          </p:cNvPr>
          <p:cNvSpPr/>
          <p:nvPr/>
        </p:nvSpPr>
        <p:spPr>
          <a:xfrm>
            <a:off x="8624119" y="2722233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 Automation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4" name="Rounded Rectangle 373">
            <a:extLst>
              <a:ext uri="{FF2B5EF4-FFF2-40B4-BE49-F238E27FC236}">
                <a16:creationId xmlns:a16="http://schemas.microsoft.com/office/drawing/2014/main" id="{D02AFCAB-4658-1350-02E1-F67633559F87}"/>
              </a:ext>
            </a:extLst>
          </p:cNvPr>
          <p:cNvSpPr/>
          <p:nvPr/>
        </p:nvSpPr>
        <p:spPr>
          <a:xfrm>
            <a:off x="8624119" y="2930281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Incident Mgmt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5" name="Rounded Rectangle 374">
            <a:extLst>
              <a:ext uri="{FF2B5EF4-FFF2-40B4-BE49-F238E27FC236}">
                <a16:creationId xmlns:a16="http://schemas.microsoft.com/office/drawing/2014/main" id="{A6338FDA-BD9A-2927-B3DB-869164590E73}"/>
              </a:ext>
            </a:extLst>
          </p:cNvPr>
          <p:cNvSpPr/>
          <p:nvPr/>
        </p:nvSpPr>
        <p:spPr>
          <a:xfrm>
            <a:off x="8624119" y="5468701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Monitoring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6" name="Rounded Rectangle 375">
            <a:extLst>
              <a:ext uri="{FF2B5EF4-FFF2-40B4-BE49-F238E27FC236}">
                <a16:creationId xmlns:a16="http://schemas.microsoft.com/office/drawing/2014/main" id="{BAFCAE74-0A8A-2CD3-6376-4A3C9F59E1CE}"/>
              </a:ext>
            </a:extLst>
          </p:cNvPr>
          <p:cNvSpPr/>
          <p:nvPr/>
        </p:nvSpPr>
        <p:spPr>
          <a:xfrm>
            <a:off x="8624119" y="5263744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Recovery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33A3DF61-0CCC-ACAA-5B46-6D11745973BD}"/>
              </a:ext>
            </a:extLst>
          </p:cNvPr>
          <p:cNvSpPr/>
          <p:nvPr/>
        </p:nvSpPr>
        <p:spPr>
          <a:xfrm>
            <a:off x="8624119" y="5061544"/>
            <a:ext cx="1222311" cy="158468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Incident Mgmt</a:t>
            </a:r>
            <a:endParaRPr kumimoji="0" lang="en-US" sz="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2" name="Rounded Rectangle 381">
            <a:extLst>
              <a:ext uri="{FF2B5EF4-FFF2-40B4-BE49-F238E27FC236}">
                <a16:creationId xmlns:a16="http://schemas.microsoft.com/office/drawing/2014/main" id="{6851B1D0-92E6-DD25-E809-B95F05095F6E}"/>
              </a:ext>
            </a:extLst>
          </p:cNvPr>
          <p:cNvSpPr/>
          <p:nvPr/>
        </p:nvSpPr>
        <p:spPr>
          <a:xfrm>
            <a:off x="8618730" y="3578526"/>
            <a:ext cx="1222311" cy="370746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Software-Based Operators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F5036C56-339F-423A-D069-DC719C307A4C}"/>
              </a:ext>
            </a:extLst>
          </p:cNvPr>
          <p:cNvCxnSpPr>
            <a:cxnSpLocks/>
            <a:endCxn id="382" idx="2"/>
          </p:cNvCxnSpPr>
          <p:nvPr/>
        </p:nvCxnSpPr>
        <p:spPr>
          <a:xfrm flipV="1">
            <a:off x="9229886" y="3949272"/>
            <a:ext cx="0" cy="206487"/>
          </a:xfrm>
          <a:prstGeom prst="straightConnector1">
            <a:avLst/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Rounded Rectangle 385">
            <a:extLst>
              <a:ext uri="{FF2B5EF4-FFF2-40B4-BE49-F238E27FC236}">
                <a16:creationId xmlns:a16="http://schemas.microsoft.com/office/drawing/2014/main" id="{866B12AA-7C90-B5FA-F2ED-054D7DB617B4}"/>
              </a:ext>
            </a:extLst>
          </p:cNvPr>
          <p:cNvSpPr/>
          <p:nvPr/>
        </p:nvSpPr>
        <p:spPr>
          <a:xfrm>
            <a:off x="10146315" y="3008156"/>
            <a:ext cx="1222311" cy="3707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 Monitoring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8" name="Rounded Rectangle 387">
            <a:extLst>
              <a:ext uri="{FF2B5EF4-FFF2-40B4-BE49-F238E27FC236}">
                <a16:creationId xmlns:a16="http://schemas.microsoft.com/office/drawing/2014/main" id="{8C834CA2-A2AC-B17D-C89F-11C1A7BEDE30}"/>
              </a:ext>
            </a:extLst>
          </p:cNvPr>
          <p:cNvSpPr/>
          <p:nvPr/>
        </p:nvSpPr>
        <p:spPr>
          <a:xfrm>
            <a:off x="10146315" y="4746409"/>
            <a:ext cx="1222311" cy="3707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Infra Monitoring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89" name="Elbow Connector 388">
            <a:extLst>
              <a:ext uri="{FF2B5EF4-FFF2-40B4-BE49-F238E27FC236}">
                <a16:creationId xmlns:a16="http://schemas.microsoft.com/office/drawing/2014/main" id="{EF66D72C-112B-5321-76CB-4958FB8EEC19}"/>
              </a:ext>
            </a:extLst>
          </p:cNvPr>
          <p:cNvCxnSpPr>
            <a:cxnSpLocks/>
            <a:stCxn id="386" idx="0"/>
          </p:cNvCxnSpPr>
          <p:nvPr/>
        </p:nvCxnSpPr>
        <p:spPr>
          <a:xfrm rot="16200000" flipV="1">
            <a:off x="10266553" y="2517238"/>
            <a:ext cx="149820" cy="832017"/>
          </a:xfrm>
          <a:prstGeom prst="bentConnector2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Elbow Connector 391">
            <a:extLst>
              <a:ext uri="{FF2B5EF4-FFF2-40B4-BE49-F238E27FC236}">
                <a16:creationId xmlns:a16="http://schemas.microsoft.com/office/drawing/2014/main" id="{E2BDA2AA-86F0-B186-F340-36B6D3C3D5E0}"/>
              </a:ext>
            </a:extLst>
          </p:cNvPr>
          <p:cNvCxnSpPr>
            <a:cxnSpLocks/>
            <a:stCxn id="388" idx="2"/>
          </p:cNvCxnSpPr>
          <p:nvPr/>
        </p:nvCxnSpPr>
        <p:spPr>
          <a:xfrm rot="5400000">
            <a:off x="10261853" y="4780755"/>
            <a:ext cx="159219" cy="832017"/>
          </a:xfrm>
          <a:prstGeom prst="bentConnector2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1B352B8D-D4A2-A784-6C5F-75865DAB2442}"/>
              </a:ext>
            </a:extLst>
          </p:cNvPr>
          <p:cNvCxnSpPr>
            <a:cxnSpLocks/>
            <a:endCxn id="388" idx="0"/>
          </p:cNvCxnSpPr>
          <p:nvPr/>
        </p:nvCxnSpPr>
        <p:spPr>
          <a:xfrm>
            <a:off x="10757471" y="4536542"/>
            <a:ext cx="0" cy="209867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3217692A-5D5A-5AE8-06B0-5033F437F814}"/>
              </a:ext>
            </a:extLst>
          </p:cNvPr>
          <p:cNvCxnSpPr>
            <a:cxnSpLocks/>
            <a:endCxn id="386" idx="2"/>
          </p:cNvCxnSpPr>
          <p:nvPr/>
        </p:nvCxnSpPr>
        <p:spPr>
          <a:xfrm flipV="1">
            <a:off x="10757470" y="3378902"/>
            <a:ext cx="1" cy="789307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9AA4F1A0-2037-F0F6-0AB0-D65B594E1478}"/>
              </a:ext>
            </a:extLst>
          </p:cNvPr>
          <p:cNvCxnSpPr>
            <a:cxnSpLocks/>
          </p:cNvCxnSpPr>
          <p:nvPr/>
        </p:nvCxnSpPr>
        <p:spPr>
          <a:xfrm flipV="1">
            <a:off x="6790788" y="4428775"/>
            <a:ext cx="376965" cy="3573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963FD3F9-87B3-BD63-42DA-9B6DDB73F245}"/>
              </a:ext>
            </a:extLst>
          </p:cNvPr>
          <p:cNvCxnSpPr>
            <a:cxnSpLocks/>
          </p:cNvCxnSpPr>
          <p:nvPr/>
        </p:nvCxnSpPr>
        <p:spPr>
          <a:xfrm flipV="1">
            <a:off x="6426228" y="3955147"/>
            <a:ext cx="0" cy="213061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C18034B5-C29B-33A2-FCE9-41DE2F98F1E6}"/>
              </a:ext>
            </a:extLst>
          </p:cNvPr>
          <p:cNvCxnSpPr>
            <a:cxnSpLocks/>
            <a:stCxn id="128" idx="3"/>
            <a:endCxn id="187" idx="1"/>
          </p:cNvCxnSpPr>
          <p:nvPr/>
        </p:nvCxnSpPr>
        <p:spPr>
          <a:xfrm flipV="1">
            <a:off x="3741947" y="4353582"/>
            <a:ext cx="301690" cy="444"/>
          </a:xfrm>
          <a:prstGeom prst="straightConnector1">
            <a:avLst/>
          </a:prstGeom>
          <a:ln w="12700">
            <a:solidFill>
              <a:srgbClr val="29707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Rounded Rectangle 415">
            <a:extLst>
              <a:ext uri="{FF2B5EF4-FFF2-40B4-BE49-F238E27FC236}">
                <a16:creationId xmlns:a16="http://schemas.microsoft.com/office/drawing/2014/main" id="{7C2BE175-96F6-8873-B742-BE234525D1D3}"/>
              </a:ext>
            </a:extLst>
          </p:cNvPr>
          <p:cNvSpPr/>
          <p:nvPr/>
        </p:nvSpPr>
        <p:spPr>
          <a:xfrm>
            <a:off x="10146315" y="2238298"/>
            <a:ext cx="1222311" cy="3707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 Logging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7" name="Rounded Rectangle 416">
            <a:extLst>
              <a:ext uri="{FF2B5EF4-FFF2-40B4-BE49-F238E27FC236}">
                <a16:creationId xmlns:a16="http://schemas.microsoft.com/office/drawing/2014/main" id="{15171E1F-3739-AD9D-EAC6-C132CF6B7C0C}"/>
              </a:ext>
            </a:extLst>
          </p:cNvPr>
          <p:cNvSpPr/>
          <p:nvPr/>
        </p:nvSpPr>
        <p:spPr>
          <a:xfrm>
            <a:off x="10146315" y="5533405"/>
            <a:ext cx="1222311" cy="37074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Infra Logging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18" name="Elbow Connector 417">
            <a:extLst>
              <a:ext uri="{FF2B5EF4-FFF2-40B4-BE49-F238E27FC236}">
                <a16:creationId xmlns:a16="http://schemas.microsoft.com/office/drawing/2014/main" id="{B049080D-3297-FACB-4E30-B7E47B66A0BE}"/>
              </a:ext>
            </a:extLst>
          </p:cNvPr>
          <p:cNvCxnSpPr>
            <a:cxnSpLocks/>
            <a:stCxn id="416" idx="2"/>
            <a:endCxn id="305" idx="3"/>
          </p:cNvCxnSpPr>
          <p:nvPr/>
        </p:nvCxnSpPr>
        <p:spPr>
          <a:xfrm rot="5400000">
            <a:off x="10285216" y="2249282"/>
            <a:ext cx="112493" cy="832017"/>
          </a:xfrm>
          <a:prstGeom prst="bentConnector2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Elbow Connector 420">
            <a:extLst>
              <a:ext uri="{FF2B5EF4-FFF2-40B4-BE49-F238E27FC236}">
                <a16:creationId xmlns:a16="http://schemas.microsoft.com/office/drawing/2014/main" id="{7B36EE04-CF07-689F-4C1E-D0104FE4F616}"/>
              </a:ext>
            </a:extLst>
          </p:cNvPr>
          <p:cNvCxnSpPr>
            <a:cxnSpLocks/>
            <a:stCxn id="417" idx="0"/>
            <a:endCxn id="306" idx="3"/>
          </p:cNvCxnSpPr>
          <p:nvPr/>
        </p:nvCxnSpPr>
        <p:spPr>
          <a:xfrm rot="16200000" flipV="1">
            <a:off x="10286484" y="5062418"/>
            <a:ext cx="109958" cy="832017"/>
          </a:xfrm>
          <a:prstGeom prst="bentConnector2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AC7A5409-A985-FD09-6446-15FEA7BDE9D1}"/>
              </a:ext>
            </a:extLst>
          </p:cNvPr>
          <p:cNvCxnSpPr>
            <a:cxnSpLocks/>
          </p:cNvCxnSpPr>
          <p:nvPr/>
        </p:nvCxnSpPr>
        <p:spPr>
          <a:xfrm>
            <a:off x="5992513" y="3381028"/>
            <a:ext cx="0" cy="791007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8922BAD7-0310-8E80-E604-2F8CD8661B50}"/>
              </a:ext>
            </a:extLst>
          </p:cNvPr>
          <p:cNvCxnSpPr>
            <a:cxnSpLocks/>
          </p:cNvCxnSpPr>
          <p:nvPr/>
        </p:nvCxnSpPr>
        <p:spPr>
          <a:xfrm flipV="1">
            <a:off x="5992512" y="4542781"/>
            <a:ext cx="1" cy="199862"/>
          </a:xfrm>
          <a:prstGeom prst="straightConnector1">
            <a:avLst/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Elbow Connector 453">
            <a:extLst>
              <a:ext uri="{FF2B5EF4-FFF2-40B4-BE49-F238E27FC236}">
                <a16:creationId xmlns:a16="http://schemas.microsoft.com/office/drawing/2014/main" id="{E4B29676-5942-5B0F-EE85-B35921BF2688}"/>
              </a:ext>
            </a:extLst>
          </p:cNvPr>
          <p:cNvCxnSpPr>
            <a:cxnSpLocks/>
            <a:stCxn id="305" idx="0"/>
            <a:endCxn id="90" idx="0"/>
          </p:cNvCxnSpPr>
          <p:nvPr/>
        </p:nvCxnSpPr>
        <p:spPr>
          <a:xfrm rot="16200000" flipV="1">
            <a:off x="5031560" y="-1197329"/>
            <a:ext cx="11241" cy="6873659"/>
          </a:xfrm>
          <a:prstGeom prst="bentConnector3">
            <a:avLst>
              <a:gd name="adj1" fmla="val 1376465"/>
            </a:avLst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Elbow Connector 456">
            <a:extLst>
              <a:ext uri="{FF2B5EF4-FFF2-40B4-BE49-F238E27FC236}">
                <a16:creationId xmlns:a16="http://schemas.microsoft.com/office/drawing/2014/main" id="{ADC04F2D-798D-902D-9EA9-AD08D3ECB9A9}"/>
              </a:ext>
            </a:extLst>
          </p:cNvPr>
          <p:cNvCxnSpPr>
            <a:cxnSpLocks/>
            <a:stCxn id="306" idx="2"/>
            <a:endCxn id="90" idx="2"/>
          </p:cNvCxnSpPr>
          <p:nvPr/>
        </p:nvCxnSpPr>
        <p:spPr>
          <a:xfrm rot="5400000" flipH="1">
            <a:off x="5030699" y="2468235"/>
            <a:ext cx="836" cy="6873659"/>
          </a:xfrm>
          <a:prstGeom prst="bentConnector3">
            <a:avLst>
              <a:gd name="adj1" fmla="val -16381462"/>
            </a:avLst>
          </a:prstGeom>
          <a:ln w="12700">
            <a:solidFill>
              <a:srgbClr val="2970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24CD1A-F114-909C-E3B3-1C1AE8CA542A}"/>
              </a:ext>
            </a:extLst>
          </p:cNvPr>
          <p:cNvSpPr/>
          <p:nvPr/>
        </p:nvSpPr>
        <p:spPr>
          <a:xfrm>
            <a:off x="989194" y="3557237"/>
            <a:ext cx="1222311" cy="370746"/>
          </a:xfrm>
          <a:prstGeom prst="roundRect">
            <a:avLst/>
          </a:prstGeom>
          <a:solidFill>
            <a:srgbClr val="29707A">
              <a:alpha val="44388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IDP GUI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10929EA-A43A-1AF0-5D76-4B9427D3F670}"/>
              </a:ext>
            </a:extLst>
          </p:cNvPr>
          <p:cNvCxnSpPr>
            <a:cxnSpLocks/>
            <a:endCxn id="2" idx="3"/>
          </p:cNvCxnSpPr>
          <p:nvPr/>
        </p:nvCxnSpPr>
        <p:spPr>
          <a:xfrm rot="10800000">
            <a:off x="2211507" y="3742610"/>
            <a:ext cx="308130" cy="583889"/>
          </a:xfrm>
          <a:prstGeom prst="bentConnector3">
            <a:avLst>
              <a:gd name="adj1" fmla="val 63495"/>
            </a:avLst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85AFE7E-A3E5-A107-5B9B-F2FEF6DD16ED}"/>
              </a:ext>
            </a:extLst>
          </p:cNvPr>
          <p:cNvCxnSpPr>
            <a:cxnSpLocks/>
            <a:endCxn id="86" idx="3"/>
          </p:cNvCxnSpPr>
          <p:nvPr/>
        </p:nvCxnSpPr>
        <p:spPr>
          <a:xfrm rot="10800000">
            <a:off x="2211507" y="4346057"/>
            <a:ext cx="308130" cy="46510"/>
          </a:xfrm>
          <a:prstGeom prst="bentConnector3">
            <a:avLst>
              <a:gd name="adj1" fmla="val 63495"/>
            </a:avLst>
          </a:prstGeom>
          <a:ln w="12700">
            <a:solidFill>
              <a:srgbClr val="2970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ED8A36E-EBDD-91DD-CDA5-775BEA86FFA1}"/>
              </a:ext>
            </a:extLst>
          </p:cNvPr>
          <p:cNvSpPr/>
          <p:nvPr/>
        </p:nvSpPr>
        <p:spPr>
          <a:xfrm>
            <a:off x="2647564" y="4981001"/>
            <a:ext cx="978371" cy="161875"/>
          </a:xfrm>
          <a:prstGeom prst="roundRect">
            <a:avLst>
              <a:gd name="adj" fmla="val 5917"/>
            </a:avLst>
          </a:prstGeom>
          <a:solidFill>
            <a:schemeClr val="bg1"/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Microgenerator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3A5759-1D54-FC4B-E0AF-3552BB612C05}"/>
              </a:ext>
            </a:extLst>
          </p:cNvPr>
          <p:cNvSpPr/>
          <p:nvPr/>
        </p:nvSpPr>
        <p:spPr>
          <a:xfrm>
            <a:off x="2637108" y="2992839"/>
            <a:ext cx="978371" cy="161875"/>
          </a:xfrm>
          <a:prstGeom prst="roundRect">
            <a:avLst>
              <a:gd name="adj" fmla="val 5917"/>
            </a:avLst>
          </a:prstGeom>
          <a:solidFill>
            <a:schemeClr val="bg1"/>
          </a:solidFill>
          <a:ln w="12700" cap="flat" cmpd="sng" algn="ctr">
            <a:solidFill>
              <a:srgbClr val="2970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Microgenerator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C0972B-DAE3-FC1D-B572-300A52552B6A}"/>
              </a:ext>
            </a:extLst>
          </p:cNvPr>
          <p:cNvSpPr/>
          <p:nvPr/>
        </p:nvSpPr>
        <p:spPr>
          <a:xfrm>
            <a:off x="1042343" y="4842098"/>
            <a:ext cx="87321" cy="809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B2ED6A-2B0A-684E-C8B9-6E0924CEEDF2}"/>
              </a:ext>
            </a:extLst>
          </p:cNvPr>
          <p:cNvCxnSpPr>
            <a:cxnSpLocks/>
          </p:cNvCxnSpPr>
          <p:nvPr/>
        </p:nvCxnSpPr>
        <p:spPr>
          <a:xfrm>
            <a:off x="1199215" y="4882566"/>
            <a:ext cx="908821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3A2F0E-FF4A-E235-18E1-22286F987423}"/>
              </a:ext>
            </a:extLst>
          </p:cNvPr>
          <p:cNvCxnSpPr>
            <a:cxnSpLocks/>
          </p:cNvCxnSpPr>
          <p:nvPr/>
        </p:nvCxnSpPr>
        <p:spPr>
          <a:xfrm>
            <a:off x="2211505" y="1799545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91E3F2-B0E4-8969-EF37-79CA6A0BF0AF}"/>
              </a:ext>
            </a:extLst>
          </p:cNvPr>
          <p:cNvCxnSpPr>
            <a:cxnSpLocks/>
          </p:cNvCxnSpPr>
          <p:nvPr/>
        </p:nvCxnSpPr>
        <p:spPr>
          <a:xfrm>
            <a:off x="3755256" y="1799545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FC22CE-7358-2A55-B409-7749D0D28591}"/>
              </a:ext>
            </a:extLst>
          </p:cNvPr>
          <p:cNvCxnSpPr>
            <a:cxnSpLocks/>
          </p:cNvCxnSpPr>
          <p:nvPr/>
        </p:nvCxnSpPr>
        <p:spPr>
          <a:xfrm>
            <a:off x="5283443" y="1799545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ACD7F7-617C-42EF-0F74-0A4400B28B3C}"/>
              </a:ext>
            </a:extLst>
          </p:cNvPr>
          <p:cNvCxnSpPr>
            <a:cxnSpLocks/>
          </p:cNvCxnSpPr>
          <p:nvPr/>
        </p:nvCxnSpPr>
        <p:spPr>
          <a:xfrm>
            <a:off x="6811630" y="1799545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99F6F2-7263-D541-19FB-0646A98D1D6F}"/>
              </a:ext>
            </a:extLst>
          </p:cNvPr>
          <p:cNvCxnSpPr>
            <a:cxnSpLocks/>
          </p:cNvCxnSpPr>
          <p:nvPr/>
        </p:nvCxnSpPr>
        <p:spPr>
          <a:xfrm>
            <a:off x="8339817" y="1799545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C5C16C-0F0A-2519-25BA-1171E9698852}"/>
              </a:ext>
            </a:extLst>
          </p:cNvPr>
          <p:cNvCxnSpPr>
            <a:cxnSpLocks/>
          </p:cNvCxnSpPr>
          <p:nvPr/>
        </p:nvCxnSpPr>
        <p:spPr>
          <a:xfrm>
            <a:off x="9868004" y="1799545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6030C748-FF83-0D14-70BD-92F1B8209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6374" y="4215650"/>
            <a:ext cx="276928" cy="276928"/>
          </a:xfrm>
          <a:prstGeom prst="rect">
            <a:avLst/>
          </a:prstGeom>
        </p:spPr>
      </p:pic>
      <p:pic>
        <p:nvPicPr>
          <p:cNvPr id="12" name="Picture 11" descr="Shape, icon&#10;&#10;Description automatically generated">
            <a:extLst>
              <a:ext uri="{FF2B5EF4-FFF2-40B4-BE49-F238E27FC236}">
                <a16:creationId xmlns:a16="http://schemas.microsoft.com/office/drawing/2014/main" id="{E62193EA-F8DA-3E86-7413-E11DD4B66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395" y="4175263"/>
            <a:ext cx="333310" cy="35588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6F383DB-DB64-46A4-F1AA-D07034DE5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13061" y="4212906"/>
            <a:ext cx="490461" cy="264094"/>
          </a:xfrm>
          <a:prstGeom prst="rect">
            <a:avLst/>
          </a:prstGeom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0DFA1E2D-E8BD-5A62-B098-319F19433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181" y="4194144"/>
            <a:ext cx="291615" cy="26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C54EFE6-E329-78C4-33F2-9C397AC838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68662" y="4129306"/>
            <a:ext cx="402083" cy="402083"/>
          </a:xfrm>
          <a:prstGeom prst="rect">
            <a:avLst/>
          </a:prstGeom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14D4580F-E4F1-61E0-1ACF-98148E15A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462" y="3105665"/>
            <a:ext cx="664029" cy="18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F1ED9D75-6832-86C2-ACE9-8A967BDF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630" y="4840238"/>
            <a:ext cx="664029" cy="18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D3975157-04AB-A796-7745-9BCCE67B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116" y="5627660"/>
            <a:ext cx="762892" cy="22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D5B6D6EF-A597-36E1-6574-EF7E6563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116" y="2317912"/>
            <a:ext cx="762892" cy="22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GitHub PNG images free download">
            <a:extLst>
              <a:ext uri="{FF2B5EF4-FFF2-40B4-BE49-F238E27FC236}">
                <a16:creationId xmlns:a16="http://schemas.microsoft.com/office/drawing/2014/main" id="{09D95F6F-39A1-67D2-4DE3-BDA342F9B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31" y="4186046"/>
            <a:ext cx="339708" cy="30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Jenkins Logo">
            <a:extLst>
              <a:ext uri="{FF2B5EF4-FFF2-40B4-BE49-F238E27FC236}">
                <a16:creationId xmlns:a16="http://schemas.microsoft.com/office/drawing/2014/main" id="{6F71D715-80E0-9FB4-C6FA-77DCF20D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07" y="3590113"/>
            <a:ext cx="212853" cy="3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ocker Logo and symbol, meaning, history, PNG, brand">
            <a:extLst>
              <a:ext uri="{FF2B5EF4-FFF2-40B4-BE49-F238E27FC236}">
                <a16:creationId xmlns:a16="http://schemas.microsoft.com/office/drawing/2014/main" id="{B589D983-28DF-9F30-7514-A29C8AD98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7" r="17790"/>
          <a:stretch/>
        </p:blipFill>
        <p:spPr bwMode="auto">
          <a:xfrm>
            <a:off x="4486622" y="3594257"/>
            <a:ext cx="398032" cy="34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elm Logo PNG Vector (SVG) Free Download">
            <a:extLst>
              <a:ext uri="{FF2B5EF4-FFF2-40B4-BE49-F238E27FC236}">
                <a16:creationId xmlns:a16="http://schemas.microsoft.com/office/drawing/2014/main" id="{A1DBD254-CA0C-755B-FBEB-15EDE9F8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593" y="4755918"/>
            <a:ext cx="311695" cy="35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BB8F4C2-35E1-F149-C604-FA3EF450C71E}"/>
              </a:ext>
            </a:extLst>
          </p:cNvPr>
          <p:cNvGrpSpPr>
            <a:grpSpLocks noChangeAspect="1"/>
          </p:cNvGrpSpPr>
          <p:nvPr/>
        </p:nvGrpSpPr>
        <p:grpSpPr>
          <a:xfrm>
            <a:off x="4975049" y="3081710"/>
            <a:ext cx="229699" cy="270189"/>
            <a:chOff x="3532658" y="4498066"/>
            <a:chExt cx="792518" cy="932217"/>
          </a:xfrm>
        </p:grpSpPr>
        <p:pic>
          <p:nvPicPr>
            <p:cNvPr id="38" name="Picture 8" descr="AWS Marketplace: Twistlock Enterprise Edition">
              <a:extLst>
                <a:ext uri="{FF2B5EF4-FFF2-40B4-BE49-F238E27FC236}">
                  <a16:creationId xmlns:a16="http://schemas.microsoft.com/office/drawing/2014/main" id="{5EA86289-5D93-1DEF-E2E7-66BF15D2D9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490"/>
            <a:stretch/>
          </p:blipFill>
          <p:spPr bwMode="auto">
            <a:xfrm>
              <a:off x="3611032" y="4498066"/>
              <a:ext cx="665342" cy="711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AWS Marketplace: Twistlock Enterprise Edition">
              <a:extLst>
                <a:ext uri="{FF2B5EF4-FFF2-40B4-BE49-F238E27FC236}">
                  <a16:creationId xmlns:a16="http://schemas.microsoft.com/office/drawing/2014/main" id="{9D5847B1-7088-05BE-8BF5-5C8534EE1C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5"/>
            <a:stretch/>
          </p:blipFill>
          <p:spPr bwMode="auto">
            <a:xfrm>
              <a:off x="3532658" y="5182691"/>
              <a:ext cx="792518" cy="24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819ACB06-19CA-94B6-A6B6-06D7B7CDC5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55894" y="3028494"/>
            <a:ext cx="526963" cy="318071"/>
          </a:xfrm>
          <a:prstGeom prst="rect">
            <a:avLst/>
          </a:prstGeom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74957FD-8E3A-7BE1-9C6D-85C3CB9102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42424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843FA-7CB8-7D0D-56FD-0F64D4CB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C887EE4-7DB9-E790-83A0-B64C28ED10A9}"/>
              </a:ext>
            </a:extLst>
          </p:cNvPr>
          <p:cNvSpPr/>
          <p:nvPr/>
        </p:nvSpPr>
        <p:spPr>
          <a:xfrm>
            <a:off x="23576" y="2801892"/>
            <a:ext cx="11838224" cy="4455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rgbClr val="042315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6409EF-6833-86C5-10F2-4DF19A7BE1A8}"/>
              </a:ext>
            </a:extLst>
          </p:cNvPr>
          <p:cNvSpPr/>
          <p:nvPr/>
        </p:nvSpPr>
        <p:spPr>
          <a:xfrm>
            <a:off x="1161207" y="859769"/>
            <a:ext cx="1158240" cy="395205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ED73CB7-BC3D-ACC6-39DE-3393E2C4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83" y="143176"/>
            <a:ext cx="11485880" cy="429211"/>
          </a:xfrm>
        </p:spPr>
        <p:txBody>
          <a:bodyPr/>
          <a:lstStyle/>
          <a:p>
            <a:r>
              <a:rPr lang="en-US" sz="2400">
                <a:solidFill>
                  <a:srgbClr val="FF452D"/>
                </a:solidFill>
                <a:latin typeface="TWK Everett" panose="020B0204000000000000" pitchFamily="34" charset="0"/>
              </a:rPr>
              <a:t>EcoVision</a:t>
            </a:r>
            <a:r>
              <a:rPr lang="en-US" sz="2400">
                <a:solidFill>
                  <a:srgbClr val="FF452D"/>
                </a:solidFill>
                <a:latin typeface="Arial" panose="020B0604020202020204" pitchFamily="34" charset="0"/>
              </a:rPr>
              <a:t> –Data gathering and Carbon Saving Calculation (Sample Flow)</a:t>
            </a:r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42EFB-E485-22C2-0680-0A4DA4F1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863" y="-9955"/>
            <a:ext cx="458282" cy="422550"/>
          </a:xfrm>
          <a:prstGeom prst="rect">
            <a:avLst/>
          </a:prstGeom>
        </p:spPr>
      </p:pic>
      <p:sp>
        <p:nvSpPr>
          <p:cNvPr id="4" name="Rounded Rectangle 64">
            <a:extLst>
              <a:ext uri="{FF2B5EF4-FFF2-40B4-BE49-F238E27FC236}">
                <a16:creationId xmlns:a16="http://schemas.microsoft.com/office/drawing/2014/main" id="{4DC6E81C-A6E8-7ADC-5B25-AB11824EC6A8}"/>
              </a:ext>
            </a:extLst>
          </p:cNvPr>
          <p:cNvSpPr/>
          <p:nvPr/>
        </p:nvSpPr>
        <p:spPr>
          <a:xfrm>
            <a:off x="1259958" y="905467"/>
            <a:ext cx="977620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Secret Scan</a:t>
            </a:r>
          </a:p>
        </p:txBody>
      </p:sp>
      <p:sp>
        <p:nvSpPr>
          <p:cNvPr id="5" name="Rounded Rectangle 65">
            <a:extLst>
              <a:ext uri="{FF2B5EF4-FFF2-40B4-BE49-F238E27FC236}">
                <a16:creationId xmlns:a16="http://schemas.microsoft.com/office/drawing/2014/main" id="{76E85E29-7F6E-2E56-1ED0-E93A918F8461}"/>
              </a:ext>
            </a:extLst>
          </p:cNvPr>
          <p:cNvSpPr/>
          <p:nvPr/>
        </p:nvSpPr>
        <p:spPr>
          <a:xfrm>
            <a:off x="2676435" y="905467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Static Scan</a:t>
            </a:r>
          </a:p>
        </p:txBody>
      </p:sp>
      <p:sp>
        <p:nvSpPr>
          <p:cNvPr id="6" name="Rounded Rectangle 66">
            <a:extLst>
              <a:ext uri="{FF2B5EF4-FFF2-40B4-BE49-F238E27FC236}">
                <a16:creationId xmlns:a16="http://schemas.microsoft.com/office/drawing/2014/main" id="{2651A5A1-E47A-9E7D-5C57-E4ECC88D4065}"/>
              </a:ext>
            </a:extLst>
          </p:cNvPr>
          <p:cNvSpPr/>
          <p:nvPr/>
        </p:nvSpPr>
        <p:spPr>
          <a:xfrm>
            <a:off x="4197633" y="905466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Unit Test</a:t>
            </a:r>
          </a:p>
        </p:txBody>
      </p:sp>
      <p:sp>
        <p:nvSpPr>
          <p:cNvPr id="7" name="Rounded Rectangle 67">
            <a:extLst>
              <a:ext uri="{FF2B5EF4-FFF2-40B4-BE49-F238E27FC236}">
                <a16:creationId xmlns:a16="http://schemas.microsoft.com/office/drawing/2014/main" id="{C22EC3FB-21F2-A998-FA11-BD872A97632B}"/>
              </a:ext>
            </a:extLst>
          </p:cNvPr>
          <p:cNvSpPr/>
          <p:nvPr/>
        </p:nvSpPr>
        <p:spPr>
          <a:xfrm>
            <a:off x="5722472" y="901674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Build</a:t>
            </a:r>
          </a:p>
        </p:txBody>
      </p:sp>
      <p:sp>
        <p:nvSpPr>
          <p:cNvPr id="8" name="Rounded Rectangle 68">
            <a:extLst>
              <a:ext uri="{FF2B5EF4-FFF2-40B4-BE49-F238E27FC236}">
                <a16:creationId xmlns:a16="http://schemas.microsoft.com/office/drawing/2014/main" id="{8FD6727D-A9AA-2DFF-B95E-689333F8EDF2}"/>
              </a:ext>
            </a:extLst>
          </p:cNvPr>
          <p:cNvSpPr/>
          <p:nvPr/>
        </p:nvSpPr>
        <p:spPr>
          <a:xfrm>
            <a:off x="7254114" y="899333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Image Scan</a:t>
            </a:r>
          </a:p>
        </p:txBody>
      </p:sp>
      <p:sp>
        <p:nvSpPr>
          <p:cNvPr id="9" name="Rounded Rectangle 69">
            <a:extLst>
              <a:ext uri="{FF2B5EF4-FFF2-40B4-BE49-F238E27FC236}">
                <a16:creationId xmlns:a16="http://schemas.microsoft.com/office/drawing/2014/main" id="{6AD93B67-CF85-9C62-3DD8-59FCDAE184B7}"/>
              </a:ext>
            </a:extLst>
          </p:cNvPr>
          <p:cNvSpPr/>
          <p:nvPr/>
        </p:nvSpPr>
        <p:spPr>
          <a:xfrm>
            <a:off x="8778112" y="899332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License Check</a:t>
            </a:r>
          </a:p>
        </p:txBody>
      </p:sp>
      <p:sp>
        <p:nvSpPr>
          <p:cNvPr id="10" name="Rounded Rectangle 70">
            <a:extLst>
              <a:ext uri="{FF2B5EF4-FFF2-40B4-BE49-F238E27FC236}">
                <a16:creationId xmlns:a16="http://schemas.microsoft.com/office/drawing/2014/main" id="{5938B618-E0F9-C5FC-0DC3-F667612A8D64}"/>
              </a:ext>
            </a:extLst>
          </p:cNvPr>
          <p:cNvSpPr/>
          <p:nvPr/>
        </p:nvSpPr>
        <p:spPr>
          <a:xfrm>
            <a:off x="10300310" y="899332"/>
            <a:ext cx="1087044" cy="370746"/>
          </a:xfrm>
          <a:prstGeom prst="round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29707A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Deploy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48E14F-D507-D9A7-9424-44FA0A946100}"/>
              </a:ext>
            </a:extLst>
          </p:cNvPr>
          <p:cNvCxnSpPr>
            <a:cxnSpLocks/>
          </p:cNvCxnSpPr>
          <p:nvPr/>
        </p:nvCxnSpPr>
        <p:spPr>
          <a:xfrm>
            <a:off x="2297865" y="1088101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286D8A-CABF-000C-BD4A-D1DB43F429D5}"/>
              </a:ext>
            </a:extLst>
          </p:cNvPr>
          <p:cNvCxnSpPr>
            <a:cxnSpLocks/>
          </p:cNvCxnSpPr>
          <p:nvPr/>
        </p:nvCxnSpPr>
        <p:spPr>
          <a:xfrm>
            <a:off x="3841616" y="1088101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A1412-7E42-9A31-A88B-6AE4DA675D14}"/>
              </a:ext>
            </a:extLst>
          </p:cNvPr>
          <p:cNvCxnSpPr>
            <a:cxnSpLocks/>
          </p:cNvCxnSpPr>
          <p:nvPr/>
        </p:nvCxnSpPr>
        <p:spPr>
          <a:xfrm>
            <a:off x="5369803" y="1088101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500C0E-612B-F18C-05D4-70AE80C43B4E}"/>
              </a:ext>
            </a:extLst>
          </p:cNvPr>
          <p:cNvCxnSpPr>
            <a:cxnSpLocks/>
          </p:cNvCxnSpPr>
          <p:nvPr/>
        </p:nvCxnSpPr>
        <p:spPr>
          <a:xfrm>
            <a:off x="6897990" y="1088101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56D82-4FD5-6F2D-1C21-8BEB446368D3}"/>
              </a:ext>
            </a:extLst>
          </p:cNvPr>
          <p:cNvCxnSpPr>
            <a:cxnSpLocks/>
          </p:cNvCxnSpPr>
          <p:nvPr/>
        </p:nvCxnSpPr>
        <p:spPr>
          <a:xfrm>
            <a:off x="8426177" y="1088101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1F5D3D-2520-EBA5-C8BA-2461FC47CB21}"/>
              </a:ext>
            </a:extLst>
          </p:cNvPr>
          <p:cNvCxnSpPr>
            <a:cxnSpLocks/>
          </p:cNvCxnSpPr>
          <p:nvPr/>
        </p:nvCxnSpPr>
        <p:spPr>
          <a:xfrm>
            <a:off x="9954364" y="1088101"/>
            <a:ext cx="312454" cy="0"/>
          </a:xfrm>
          <a:prstGeom prst="straightConnector1">
            <a:avLst/>
          </a:prstGeom>
          <a:ln w="28575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B5BCD2-A0EE-60E2-1BB0-0D1B5DF03C40}"/>
              </a:ext>
            </a:extLst>
          </p:cNvPr>
          <p:cNvSpPr/>
          <p:nvPr/>
        </p:nvSpPr>
        <p:spPr>
          <a:xfrm>
            <a:off x="2705980" y="860055"/>
            <a:ext cx="1158240" cy="39619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5547E8-5B39-20E0-B564-93D8BAB984A3}"/>
              </a:ext>
            </a:extLst>
          </p:cNvPr>
          <p:cNvSpPr/>
          <p:nvPr/>
        </p:nvSpPr>
        <p:spPr>
          <a:xfrm>
            <a:off x="4143183" y="860055"/>
            <a:ext cx="1158240" cy="39619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FE3762-9A12-B303-EDBD-D8EAC1F3C9D8}"/>
              </a:ext>
            </a:extLst>
          </p:cNvPr>
          <p:cNvSpPr/>
          <p:nvPr/>
        </p:nvSpPr>
        <p:spPr>
          <a:xfrm>
            <a:off x="5707407" y="860055"/>
            <a:ext cx="1158240" cy="39619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ABC4AF2-DB2D-461A-90D1-0D71B0B65B8A}"/>
              </a:ext>
            </a:extLst>
          </p:cNvPr>
          <p:cNvSpPr/>
          <p:nvPr/>
        </p:nvSpPr>
        <p:spPr>
          <a:xfrm>
            <a:off x="7227190" y="834655"/>
            <a:ext cx="1158240" cy="39619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2117DA-3BAA-04F9-C898-8CCA9B7F9A07}"/>
              </a:ext>
            </a:extLst>
          </p:cNvPr>
          <p:cNvSpPr/>
          <p:nvPr/>
        </p:nvSpPr>
        <p:spPr>
          <a:xfrm>
            <a:off x="8755377" y="834655"/>
            <a:ext cx="1158240" cy="39619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7A1A33-DB37-3365-0874-CD7E566DB57E}"/>
              </a:ext>
            </a:extLst>
          </p:cNvPr>
          <p:cNvSpPr/>
          <p:nvPr/>
        </p:nvSpPr>
        <p:spPr>
          <a:xfrm>
            <a:off x="10353285" y="834655"/>
            <a:ext cx="1158240" cy="39619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91B70C-BBDC-EF92-CBA3-799F0B4F159E}"/>
              </a:ext>
            </a:extLst>
          </p:cNvPr>
          <p:cNvSpPr/>
          <p:nvPr/>
        </p:nvSpPr>
        <p:spPr>
          <a:xfrm>
            <a:off x="0" y="1333663"/>
            <a:ext cx="11861800" cy="4923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7CC24A-B369-C2F7-EDCC-A60EFEFCBDED}"/>
              </a:ext>
            </a:extLst>
          </p:cNvPr>
          <p:cNvSpPr/>
          <p:nvPr/>
        </p:nvSpPr>
        <p:spPr>
          <a:xfrm>
            <a:off x="0" y="1836726"/>
            <a:ext cx="11861800" cy="4923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51E918-1440-0F96-9E86-E765E1FD29BD}"/>
              </a:ext>
            </a:extLst>
          </p:cNvPr>
          <p:cNvSpPr/>
          <p:nvPr/>
        </p:nvSpPr>
        <p:spPr>
          <a:xfrm>
            <a:off x="0" y="2339504"/>
            <a:ext cx="11861800" cy="41373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F69EA0B-A762-0322-E493-3CEAA491C524}"/>
              </a:ext>
            </a:extLst>
          </p:cNvPr>
          <p:cNvSpPr/>
          <p:nvPr/>
        </p:nvSpPr>
        <p:spPr>
          <a:xfrm>
            <a:off x="47305" y="3266111"/>
            <a:ext cx="11838224" cy="4923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3CD6935-EEF7-9B62-92CD-BB6E40194799}"/>
              </a:ext>
            </a:extLst>
          </p:cNvPr>
          <p:cNvSpPr/>
          <p:nvPr/>
        </p:nvSpPr>
        <p:spPr>
          <a:xfrm>
            <a:off x="47305" y="3755564"/>
            <a:ext cx="11861800" cy="4923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69AC4B2-96E5-DC9F-7E7C-D7E7EC4231EA}"/>
              </a:ext>
            </a:extLst>
          </p:cNvPr>
          <p:cNvSpPr/>
          <p:nvPr/>
        </p:nvSpPr>
        <p:spPr>
          <a:xfrm>
            <a:off x="47305" y="4242676"/>
            <a:ext cx="11861800" cy="4923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F03FD9-E3BC-8C6B-17C4-CDCAA05A806A}"/>
              </a:ext>
            </a:extLst>
          </p:cNvPr>
          <p:cNvSpPr txBox="1"/>
          <p:nvPr/>
        </p:nvSpPr>
        <p:spPr>
          <a:xfrm>
            <a:off x="1312979" y="5299263"/>
            <a:ext cx="6570020" cy="153888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CO2e = Operational Emissions + Embodied Emissions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Operational emissions  =  Compute emission </a:t>
            </a:r>
            <a:r>
              <a:rPr kumimoji="0" lang="en-IN" sz="1200" b="1" i="1" u="none" strike="noStrike" kern="1200" cap="none" spc="0" normalizeH="0" baseline="0" noProof="0">
                <a:ln>
                  <a:noFill/>
                </a:ln>
                <a:solidFill>
                  <a:srgbClr val="FF462C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 Memory emission + I/O emission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Average Watts = Derived based on server config and average CPU utilization</a:t>
            </a:r>
            <a:br>
              <a:rPr kumimoji="0" lang="en-IN" sz="1100" b="0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IN" sz="1100" b="0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Compute Watt-Hours = Average Watts * CPU Hours (uptime)</a:t>
            </a:r>
            <a:br>
              <a:rPr kumimoji="0" lang="en-IN" sz="1100" b="0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IN" sz="1100" b="0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Estimated kwh = compute Watt hours * PUE * replication factor</a:t>
            </a:r>
            <a:br>
              <a:rPr kumimoji="0" lang="en-IN" sz="1100" b="0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IN" sz="1100" b="0" i="1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Operational emissions  =  Estimated kwh * Emission factor</a:t>
            </a: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25CDF1-420E-FEB3-1515-BA9F53750852}"/>
              </a:ext>
            </a:extLst>
          </p:cNvPr>
          <p:cNvSpPr txBox="1"/>
          <p:nvPr/>
        </p:nvSpPr>
        <p:spPr>
          <a:xfrm>
            <a:off x="7935275" y="5299731"/>
            <a:ext cx="4142726" cy="15081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PUE = consider as 1.5 for now</a:t>
            </a:r>
            <a:b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Replication factor = consider it as 1</a:t>
            </a:r>
            <a:b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Emission factor =   based on region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CPU Hours = assume its 24 (in general)</a:t>
            </a:r>
            <a:b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IN" sz="1200" b="0" i="0" u="none" strike="noStrike" kern="1200" cap="none" spc="0" normalizeH="0" baseline="0" noProof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Avg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Watts = Based on </a:t>
            </a:r>
            <a:r>
              <a:rPr kumimoji="0" lang="en-IN" sz="1200" b="0" i="0" u="none" strike="noStrike" kern="1200" cap="none" spc="0" normalizeH="0" baseline="0" noProof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Avg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CPU Util &amp; Server Config</a:t>
            </a:r>
            <a:b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Memory and I/O  emission - ignore for now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7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FAACA1-B738-4F66-0132-6744AAE4FD7F}"/>
              </a:ext>
            </a:extLst>
          </p:cNvPr>
          <p:cNvSpPr txBox="1"/>
          <p:nvPr/>
        </p:nvSpPr>
        <p:spPr>
          <a:xfrm>
            <a:off x="172566" y="1487973"/>
            <a:ext cx="9022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Sever Config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BACE10-87DF-BCC1-40A0-B109FEE610B8}"/>
              </a:ext>
            </a:extLst>
          </p:cNvPr>
          <p:cNvSpPr txBox="1"/>
          <p:nvPr/>
        </p:nvSpPr>
        <p:spPr>
          <a:xfrm>
            <a:off x="141758" y="1949051"/>
            <a:ext cx="9022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Avg CPU Util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1B9F91-A6C3-0C9F-3DF0-7C95BAC3B99F}"/>
              </a:ext>
            </a:extLst>
          </p:cNvPr>
          <p:cNvSpPr txBox="1"/>
          <p:nvPr/>
        </p:nvSpPr>
        <p:spPr>
          <a:xfrm>
            <a:off x="77098" y="2455747"/>
            <a:ext cx="107198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Uptime/ Runtime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3A7480D-9BED-7508-4116-A798C8F95B17}"/>
              </a:ext>
            </a:extLst>
          </p:cNvPr>
          <p:cNvSpPr/>
          <p:nvPr/>
        </p:nvSpPr>
        <p:spPr>
          <a:xfrm>
            <a:off x="141758" y="4787389"/>
            <a:ext cx="11511080" cy="39077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Average Watts = 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Based Server Config (Hyper scalar vendor provided data can be considered)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878D586-9F9E-CC53-D76C-0313729D7D1D}"/>
              </a:ext>
            </a:extLst>
          </p:cNvPr>
          <p:cNvSpPr/>
          <p:nvPr/>
        </p:nvSpPr>
        <p:spPr>
          <a:xfrm>
            <a:off x="118263" y="4282174"/>
            <a:ext cx="11511080" cy="39077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Compute Watt-Hours = Average Watts * Uptime or Time taken to execute the specific pipeline stage 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14C7170-5A00-C97D-F797-68D0A78FEC27}"/>
              </a:ext>
            </a:extLst>
          </p:cNvPr>
          <p:cNvSpPr/>
          <p:nvPr/>
        </p:nvSpPr>
        <p:spPr>
          <a:xfrm>
            <a:off x="141758" y="3791752"/>
            <a:ext cx="11511081" cy="39077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Estimated kwh = Compute Watt-Hours * PUE( constant 1.5) * Replication Factor (1)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0D9BA0A-CBEA-9AC6-D502-F74826516340}"/>
              </a:ext>
            </a:extLst>
          </p:cNvPr>
          <p:cNvSpPr/>
          <p:nvPr/>
        </p:nvSpPr>
        <p:spPr>
          <a:xfrm>
            <a:off x="47305" y="4753158"/>
            <a:ext cx="11861800" cy="4923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FEDC78-D0F1-0DEB-5FC8-587B6225D518}"/>
              </a:ext>
            </a:extLst>
          </p:cNvPr>
          <p:cNvSpPr/>
          <p:nvPr/>
        </p:nvSpPr>
        <p:spPr>
          <a:xfrm>
            <a:off x="151601" y="3334712"/>
            <a:ext cx="11511080" cy="39077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42315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Operational Emission = Estimated kwh * Emission Factor 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rgbClr val="042315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8FB2-7C7B-9B4B-4253-D76CDAC2B9D8}"/>
              </a:ext>
            </a:extLst>
          </p:cNvPr>
          <p:cNvSpPr txBox="1"/>
          <p:nvPr/>
        </p:nvSpPr>
        <p:spPr>
          <a:xfrm>
            <a:off x="1213390" y="1410705"/>
            <a:ext cx="113104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9E7C1-9644-8661-012D-F33D3C3F6CFC}"/>
              </a:ext>
            </a:extLst>
          </p:cNvPr>
          <p:cNvSpPr txBox="1"/>
          <p:nvPr/>
        </p:nvSpPr>
        <p:spPr>
          <a:xfrm>
            <a:off x="1322945" y="2037080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CC607-3768-4336-0B3D-9BFE09EE84DE}"/>
              </a:ext>
            </a:extLst>
          </p:cNvPr>
          <p:cNvSpPr txBox="1"/>
          <p:nvPr/>
        </p:nvSpPr>
        <p:spPr>
          <a:xfrm>
            <a:off x="2909850" y="2015560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B91A3D-C595-12FB-10B3-70329E1D163E}"/>
              </a:ext>
            </a:extLst>
          </p:cNvPr>
          <p:cNvSpPr txBox="1"/>
          <p:nvPr/>
        </p:nvSpPr>
        <p:spPr>
          <a:xfrm>
            <a:off x="4363895" y="2002123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51DB7D-D695-B44D-1E2A-449429BA5062}"/>
              </a:ext>
            </a:extLst>
          </p:cNvPr>
          <p:cNvSpPr txBox="1"/>
          <p:nvPr/>
        </p:nvSpPr>
        <p:spPr>
          <a:xfrm>
            <a:off x="5849994" y="1956745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16F658-1800-1437-0AB1-A2B165BCA33D}"/>
              </a:ext>
            </a:extLst>
          </p:cNvPr>
          <p:cNvSpPr txBox="1"/>
          <p:nvPr/>
        </p:nvSpPr>
        <p:spPr>
          <a:xfrm>
            <a:off x="9031373" y="2002123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C9B26-16A2-69E9-C21D-A630CA3ED93B}"/>
              </a:ext>
            </a:extLst>
          </p:cNvPr>
          <p:cNvSpPr txBox="1"/>
          <p:nvPr/>
        </p:nvSpPr>
        <p:spPr>
          <a:xfrm>
            <a:off x="7497213" y="2002123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EDE788-EF43-F667-B80D-24A2401F6017}"/>
              </a:ext>
            </a:extLst>
          </p:cNvPr>
          <p:cNvSpPr txBox="1"/>
          <p:nvPr/>
        </p:nvSpPr>
        <p:spPr>
          <a:xfrm>
            <a:off x="10546617" y="2012726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97CAC5-3FB7-546D-C2B1-F97A92CD095C}"/>
              </a:ext>
            </a:extLst>
          </p:cNvPr>
          <p:cNvSpPr txBox="1"/>
          <p:nvPr/>
        </p:nvSpPr>
        <p:spPr>
          <a:xfrm>
            <a:off x="1346653" y="2513944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 sec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939A11-14E9-3B26-7A90-FE3B4DE94238}"/>
              </a:ext>
            </a:extLst>
          </p:cNvPr>
          <p:cNvSpPr txBox="1"/>
          <p:nvPr/>
        </p:nvSpPr>
        <p:spPr>
          <a:xfrm>
            <a:off x="4422861" y="2504661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31 sec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482568-B116-F260-EB07-7BA06301BA88}"/>
              </a:ext>
            </a:extLst>
          </p:cNvPr>
          <p:cNvSpPr txBox="1"/>
          <p:nvPr/>
        </p:nvSpPr>
        <p:spPr>
          <a:xfrm>
            <a:off x="5934816" y="2494414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16 sec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49E20F-9C55-27B9-9239-76F7630A7B3E}"/>
              </a:ext>
            </a:extLst>
          </p:cNvPr>
          <p:cNvSpPr txBox="1"/>
          <p:nvPr/>
        </p:nvSpPr>
        <p:spPr>
          <a:xfrm>
            <a:off x="7497213" y="2499296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 sec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08411A-4C79-BD6D-EF24-DBBFB7B72D8E}"/>
              </a:ext>
            </a:extLst>
          </p:cNvPr>
          <p:cNvSpPr txBox="1"/>
          <p:nvPr/>
        </p:nvSpPr>
        <p:spPr>
          <a:xfrm>
            <a:off x="9022599" y="2494413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31 sec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DFD728-AECD-E869-0671-FC97845B3875}"/>
              </a:ext>
            </a:extLst>
          </p:cNvPr>
          <p:cNvSpPr txBox="1"/>
          <p:nvPr/>
        </p:nvSpPr>
        <p:spPr>
          <a:xfrm>
            <a:off x="10546617" y="2507939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 sec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6A1187-2ACF-457A-A118-F0BEB146C34E}"/>
              </a:ext>
            </a:extLst>
          </p:cNvPr>
          <p:cNvSpPr txBox="1"/>
          <p:nvPr/>
        </p:nvSpPr>
        <p:spPr>
          <a:xfrm>
            <a:off x="2959333" y="2507939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24 sec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CDF3C9-AF90-46FC-4016-37BDB9A80DBD}"/>
              </a:ext>
            </a:extLst>
          </p:cNvPr>
          <p:cNvSpPr txBox="1"/>
          <p:nvPr/>
        </p:nvSpPr>
        <p:spPr>
          <a:xfrm>
            <a:off x="2814568" y="1414704"/>
            <a:ext cx="113104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6B1AC3-6F54-9A6D-74F1-3E8FC1294B8D}"/>
              </a:ext>
            </a:extLst>
          </p:cNvPr>
          <p:cNvSpPr txBox="1"/>
          <p:nvPr/>
        </p:nvSpPr>
        <p:spPr>
          <a:xfrm>
            <a:off x="4206413" y="1418744"/>
            <a:ext cx="113104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C1873B-B8BC-2A2E-D6DE-CDA55BCBDFD2}"/>
              </a:ext>
            </a:extLst>
          </p:cNvPr>
          <p:cNvSpPr txBox="1"/>
          <p:nvPr/>
        </p:nvSpPr>
        <p:spPr>
          <a:xfrm>
            <a:off x="5770213" y="1376795"/>
            <a:ext cx="113104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646DD94-70DD-4D04-887F-D64B18A1428C}"/>
              </a:ext>
            </a:extLst>
          </p:cNvPr>
          <p:cNvSpPr txBox="1"/>
          <p:nvPr/>
        </p:nvSpPr>
        <p:spPr>
          <a:xfrm>
            <a:off x="7317476" y="1400127"/>
            <a:ext cx="113104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E3CB99-1EAB-8767-D03C-6FE26A8B3B03}"/>
              </a:ext>
            </a:extLst>
          </p:cNvPr>
          <p:cNvSpPr txBox="1"/>
          <p:nvPr/>
        </p:nvSpPr>
        <p:spPr>
          <a:xfrm>
            <a:off x="8875591" y="1415150"/>
            <a:ext cx="113104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CDB022A-8DB5-7C17-5903-E68BC61404BD}"/>
              </a:ext>
            </a:extLst>
          </p:cNvPr>
          <p:cNvSpPr txBox="1"/>
          <p:nvPr/>
        </p:nvSpPr>
        <p:spPr>
          <a:xfrm>
            <a:off x="10506783" y="1420367"/>
            <a:ext cx="113104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10A234-AAB1-94F1-646B-5319BA465965}"/>
              </a:ext>
            </a:extLst>
          </p:cNvPr>
          <p:cNvSpPr txBox="1"/>
          <p:nvPr/>
        </p:nvSpPr>
        <p:spPr>
          <a:xfrm>
            <a:off x="91722" y="2853263"/>
            <a:ext cx="1043079" cy="33855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Energy Consumption</a:t>
            </a:r>
            <a:endParaRPr kumimoji="0" lang="en-IN" sz="110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2B1C47-EC3D-A4DE-D862-CF1DE18D5F2D}"/>
              </a:ext>
            </a:extLst>
          </p:cNvPr>
          <p:cNvSpPr txBox="1"/>
          <p:nvPr/>
        </p:nvSpPr>
        <p:spPr>
          <a:xfrm>
            <a:off x="1375294" y="2960837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2250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F18BDF-3EF7-0BDC-448B-58DE3DC95645}"/>
              </a:ext>
            </a:extLst>
          </p:cNvPr>
          <p:cNvSpPr txBox="1"/>
          <p:nvPr/>
        </p:nvSpPr>
        <p:spPr>
          <a:xfrm>
            <a:off x="4492023" y="2985103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13950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8799C0-8F32-3699-EAD6-CF3F853AAC8E}"/>
              </a:ext>
            </a:extLst>
          </p:cNvPr>
          <p:cNvSpPr txBox="1"/>
          <p:nvPr/>
        </p:nvSpPr>
        <p:spPr>
          <a:xfrm>
            <a:off x="5907141" y="2993184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7200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14200D-93CC-9635-B4B2-CB5D8BAAFB3F}"/>
              </a:ext>
            </a:extLst>
          </p:cNvPr>
          <p:cNvSpPr txBox="1"/>
          <p:nvPr/>
        </p:nvSpPr>
        <p:spPr>
          <a:xfrm>
            <a:off x="7566375" y="2979738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4500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474BF5E-D71B-5214-AA0B-C37B81531C85}"/>
              </a:ext>
            </a:extLst>
          </p:cNvPr>
          <p:cNvSpPr txBox="1"/>
          <p:nvPr/>
        </p:nvSpPr>
        <p:spPr>
          <a:xfrm>
            <a:off x="8996910" y="2960637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13950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6227FC-6FEF-F461-3012-AD51CCA107A7}"/>
              </a:ext>
            </a:extLst>
          </p:cNvPr>
          <p:cNvSpPr txBox="1"/>
          <p:nvPr/>
        </p:nvSpPr>
        <p:spPr>
          <a:xfrm>
            <a:off x="10615779" y="2988381"/>
            <a:ext cx="771575" cy="16158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4500</a:t>
            </a:r>
            <a:endParaRPr kumimoji="0" lang="en-IN" sz="105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0EDAF1A-BA02-8FD0-045F-02F7D78B4970}"/>
              </a:ext>
            </a:extLst>
          </p:cNvPr>
          <p:cNvSpPr txBox="1"/>
          <p:nvPr/>
        </p:nvSpPr>
        <p:spPr>
          <a:xfrm>
            <a:off x="3028495" y="2988381"/>
            <a:ext cx="7715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10800</a:t>
            </a: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47529E-5A3A-8CCA-392E-6AB186610623}"/>
              </a:ext>
            </a:extLst>
          </p:cNvPr>
          <p:cNvSpPr txBox="1"/>
          <p:nvPr/>
        </p:nvSpPr>
        <p:spPr>
          <a:xfrm>
            <a:off x="1406840" y="2975873"/>
            <a:ext cx="771575" cy="16158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2250</a:t>
            </a:r>
            <a:endParaRPr kumimoji="0" lang="en-IN" sz="105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50806C-BEAE-74C5-2741-32560A1DB42E}"/>
              </a:ext>
            </a:extLst>
          </p:cNvPr>
          <p:cNvSpPr txBox="1"/>
          <p:nvPr/>
        </p:nvSpPr>
        <p:spPr>
          <a:xfrm>
            <a:off x="4418798" y="2971309"/>
            <a:ext cx="771575" cy="16158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13950</a:t>
            </a:r>
            <a:endParaRPr kumimoji="0" lang="en-IN" sz="105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636EE0A-A693-A2EF-D5F2-DBF25D1CA2B6}"/>
              </a:ext>
            </a:extLst>
          </p:cNvPr>
          <p:cNvSpPr txBox="1"/>
          <p:nvPr/>
        </p:nvSpPr>
        <p:spPr>
          <a:xfrm>
            <a:off x="5955467" y="2946077"/>
            <a:ext cx="771575" cy="16158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7200</a:t>
            </a:r>
            <a:endParaRPr kumimoji="0" lang="en-IN" sz="105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928FD2-CCA5-9939-7D3E-025C5787A813}"/>
              </a:ext>
            </a:extLst>
          </p:cNvPr>
          <p:cNvSpPr txBox="1"/>
          <p:nvPr/>
        </p:nvSpPr>
        <p:spPr>
          <a:xfrm>
            <a:off x="7540507" y="2966742"/>
            <a:ext cx="771575" cy="16158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4500</a:t>
            </a:r>
            <a:endParaRPr kumimoji="0" lang="en-IN" sz="105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9D94BF-09E7-F869-7E92-D400601F2B98}"/>
              </a:ext>
            </a:extLst>
          </p:cNvPr>
          <p:cNvSpPr txBox="1"/>
          <p:nvPr/>
        </p:nvSpPr>
        <p:spPr>
          <a:xfrm>
            <a:off x="9039223" y="2968880"/>
            <a:ext cx="771575" cy="16158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13950</a:t>
            </a:r>
            <a:endParaRPr kumimoji="0" lang="en-IN" sz="105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6CF1534-F6EC-C452-302C-F18A073CD3EC}"/>
              </a:ext>
            </a:extLst>
          </p:cNvPr>
          <p:cNvSpPr txBox="1"/>
          <p:nvPr/>
        </p:nvSpPr>
        <p:spPr>
          <a:xfrm>
            <a:off x="10589373" y="2966742"/>
            <a:ext cx="771575" cy="16158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4500</a:t>
            </a:r>
            <a:endParaRPr kumimoji="0" lang="en-IN" sz="105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361CDB-10CE-616D-658D-CDAE0E018614}"/>
              </a:ext>
            </a:extLst>
          </p:cNvPr>
          <p:cNvSpPr txBox="1"/>
          <p:nvPr/>
        </p:nvSpPr>
        <p:spPr>
          <a:xfrm>
            <a:off x="2959333" y="2982431"/>
            <a:ext cx="771575" cy="16158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10800</a:t>
            </a:r>
            <a:endParaRPr kumimoji="0" lang="en-IN" sz="105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85ECE3FB-C01F-FD52-3349-3E561E671D5E}"/>
              </a:ext>
            </a:extLst>
          </p:cNvPr>
          <p:cNvSpPr/>
          <p:nvPr/>
        </p:nvSpPr>
        <p:spPr>
          <a:xfrm>
            <a:off x="7886903" y="3588340"/>
            <a:ext cx="3525431" cy="140365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Energy Consumption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(Estimated kwh)</a:t>
            </a:r>
            <a:endParaRPr kumimoji="0" lang="en-US" sz="1800" b="1" i="1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Run 0 – 57150    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Run 1 – 25650 </a:t>
            </a: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(4/8 stages skipped)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Run 2 – 44100 </a:t>
            </a: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(2/8 stages skipped)</a:t>
            </a:r>
            <a:endParaRPr kumimoji="0" lang="en-IN" sz="1400" b="0" i="1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41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C3F7B-38F1-504B-B525-6365E388767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497762" y="224042"/>
            <a:ext cx="9166302" cy="2878717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b="0" i="0" kern="1200">
                <a:ln w="12700">
                  <a:noFill/>
                </a:ln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Add quote or statement here</a:t>
            </a:r>
          </a:p>
          <a:p>
            <a:pPr>
              <a:lnSpc>
                <a:spcPct val="90000"/>
              </a:lnSpc>
            </a:pPr>
            <a:r>
              <a:rPr lang="en-US" sz="6200" b="0" i="0" kern="1200">
                <a:ln w="12700">
                  <a:noFill/>
                </a:ln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- Name Last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F754A6-2DCF-87DE-CEB7-8CC47DF9C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2299484" cy="6907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1A2D5-575F-FEE1-A041-4CF853390A9C}"/>
              </a:ext>
            </a:extLst>
          </p:cNvPr>
          <p:cNvSpPr txBox="1"/>
          <p:nvPr/>
        </p:nvSpPr>
        <p:spPr>
          <a:xfrm>
            <a:off x="2762036" y="1233923"/>
            <a:ext cx="6667928" cy="8589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D3B3B"/>
              </a:buClr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EcoVision - 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4CDD84"/>
                </a:solidFill>
                <a:effectLst/>
                <a:uLnTx/>
                <a:uFillTx/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Phase 1</a:t>
            </a:r>
            <a:r>
              <a:rPr kumimoji="0" lang="en-US" sz="5000" b="1" i="0" u="none" strike="noStrike" kern="1200" cap="none" spc="0" normalizeH="0" baseline="0" noProof="0">
                <a:ln>
                  <a:noFill/>
                </a:ln>
                <a:solidFill>
                  <a:srgbClr val="4CDD84"/>
                </a:solidFill>
                <a:effectLst/>
                <a:uLnTx/>
                <a:uFillTx/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 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7091C4F9-11F2-AA4C-B9FF-D829261223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7445" y="6232431"/>
            <a:ext cx="257355" cy="18546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3D3B3B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A7888-E13F-124D-8F05-C355B9686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3D3B3B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CC67D-43C0-F74A-9991-4A8FCE56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1" y="67418"/>
            <a:ext cx="2819401" cy="281078"/>
          </a:xfrm>
        </p:spPr>
        <p:txBody>
          <a:bodyPr/>
          <a:lstStyle/>
          <a:p>
            <a:r>
              <a:rPr lang="en-US"/>
              <a:t>Team Members</a:t>
            </a:r>
            <a:endParaRPr lang="en-MX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4C934-DE8B-5DE2-60CF-6802A3DF587A}"/>
              </a:ext>
            </a:extLst>
          </p:cNvPr>
          <p:cNvSpPr txBox="1"/>
          <p:nvPr/>
        </p:nvSpPr>
        <p:spPr>
          <a:xfrm>
            <a:off x="3738881" y="929098"/>
            <a:ext cx="77114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Provide/explain the architecture of the innovation either in an architectural diagram or flow chart plus relevant details in text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F140B6F-B7A4-FD42-F1CA-860D38AD4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25" y="16430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3AF8C5-02A4-292D-03E1-F60DCECE832C}"/>
              </a:ext>
            </a:extLst>
          </p:cNvPr>
          <p:cNvGraphicFramePr>
            <a:graphicFrameLocks noGrp="1"/>
          </p:cNvGraphicFramePr>
          <p:nvPr/>
        </p:nvGraphicFramePr>
        <p:xfrm>
          <a:off x="190876" y="758052"/>
          <a:ext cx="7900937" cy="5341894"/>
        </p:xfrm>
        <a:graphic>
          <a:graphicData uri="http://schemas.openxmlformats.org/drawingml/2006/table">
            <a:tbl>
              <a:tblPr/>
              <a:tblGrid>
                <a:gridCol w="1198530">
                  <a:extLst>
                    <a:ext uri="{9D8B030D-6E8A-4147-A177-3AD203B41FA5}">
                      <a16:colId xmlns:a16="http://schemas.microsoft.com/office/drawing/2014/main" val="391936409"/>
                    </a:ext>
                  </a:extLst>
                </a:gridCol>
                <a:gridCol w="1922426">
                  <a:extLst>
                    <a:ext uri="{9D8B030D-6E8A-4147-A177-3AD203B41FA5}">
                      <a16:colId xmlns:a16="http://schemas.microsoft.com/office/drawing/2014/main" val="679879847"/>
                    </a:ext>
                  </a:extLst>
                </a:gridCol>
                <a:gridCol w="754500">
                  <a:extLst>
                    <a:ext uri="{9D8B030D-6E8A-4147-A177-3AD203B41FA5}">
                      <a16:colId xmlns:a16="http://schemas.microsoft.com/office/drawing/2014/main" val="3554006511"/>
                    </a:ext>
                  </a:extLst>
                </a:gridCol>
                <a:gridCol w="1591688">
                  <a:extLst>
                    <a:ext uri="{9D8B030D-6E8A-4147-A177-3AD203B41FA5}">
                      <a16:colId xmlns:a16="http://schemas.microsoft.com/office/drawing/2014/main" val="805243972"/>
                    </a:ext>
                  </a:extLst>
                </a:gridCol>
                <a:gridCol w="1426316">
                  <a:extLst>
                    <a:ext uri="{9D8B030D-6E8A-4147-A177-3AD203B41FA5}">
                      <a16:colId xmlns:a16="http://schemas.microsoft.com/office/drawing/2014/main" val="1837494974"/>
                    </a:ext>
                  </a:extLst>
                </a:gridCol>
                <a:gridCol w="1007477">
                  <a:extLst>
                    <a:ext uri="{9D8B030D-6E8A-4147-A177-3AD203B41FA5}">
                      <a16:colId xmlns:a16="http://schemas.microsoft.com/office/drawing/2014/main" val="2579562265"/>
                    </a:ext>
                  </a:extLst>
                </a:gridCol>
              </a:tblGrid>
              <a:tr h="43627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Email  Address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Location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Current Role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Hackathon Role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Practice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10394"/>
                  </a:ext>
                </a:extLst>
              </a:tr>
              <a:tr h="4750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Adrianna </a:t>
                      </a:r>
                      <a:r>
                        <a:rPr lang="en-IN" sz="1000" b="0" i="0" u="none" strike="noStrike" err="1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Kocyba</a:t>
                      </a:r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-Kostecka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000" b="0" i="0" u="sng" strike="noStrike">
                          <a:solidFill>
                            <a:srgbClr val="37797B"/>
                          </a:solidFill>
                          <a:effectLst/>
                          <a:latin typeface="+mj-lt"/>
                        </a:rPr>
                        <a:t>adrianna.kocyba-kostecka@kyndryl.com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Poland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Senior Project Manager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Governance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Global Cloud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924638"/>
                  </a:ext>
                </a:extLst>
              </a:tr>
              <a:tr h="4750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 err="1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BhavyaShree</a:t>
                      </a:r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IN" sz="1000" b="0" i="0" u="none" strike="noStrike" err="1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Mucherla</a:t>
                      </a:r>
                      <a:endParaRPr lang="en-IN" sz="1000" b="0" i="0" u="none" strike="noStrike">
                        <a:solidFill>
                          <a:srgbClr val="002313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000" b="0" i="0" u="sng" strike="noStrike">
                          <a:solidFill>
                            <a:srgbClr val="37797B"/>
                          </a:solidFill>
                          <a:effectLst/>
                          <a:latin typeface="+mj-lt"/>
                        </a:rPr>
                        <a:t>bhavyashree.mucherla@kyndryl.com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Ux – Design Lead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Visual Innovator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Cross-Practice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784281"/>
                  </a:ext>
                </a:extLst>
              </a:tr>
              <a:tr h="436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Chandan Bhat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000" b="0" i="0" u="sng" strike="noStrike">
                          <a:solidFill>
                            <a:srgbClr val="467886"/>
                          </a:solidFill>
                          <a:effectLst/>
                          <a:latin typeface="+mj-lt"/>
                          <a:hlinkClick r:id="rId3"/>
                        </a:rPr>
                        <a:t> </a:t>
                      </a:r>
                      <a:r>
                        <a:rPr lang="en-IN" sz="1000" b="0" i="0" u="sng" strike="noStrike" kern="1200">
                          <a:solidFill>
                            <a:srgbClr val="37797B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Chandan.Bhat@kyndryl.com</a:t>
                      </a:r>
                      <a:endParaRPr lang="en-IN" sz="1000" b="0" i="0" u="sng" strike="noStrike" kern="1200">
                        <a:solidFill>
                          <a:srgbClr val="37797B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 err="1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Ux</a:t>
                      </a:r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 – Design Lead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Visual Innovator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Cross-Practice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328533"/>
                  </a:ext>
                </a:extLst>
              </a:tr>
              <a:tr h="4750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Kannika </a:t>
                      </a:r>
                      <a:r>
                        <a:rPr lang="en-IN" sz="1000" b="0" i="0" u="none" strike="noStrike" err="1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Kabilar</a:t>
                      </a:r>
                      <a:endParaRPr lang="en-IN" sz="1000" b="0" i="0" u="none" strike="noStrike">
                        <a:solidFill>
                          <a:srgbClr val="002313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000" b="0" i="0" u="sng" strike="noStrike">
                          <a:solidFill>
                            <a:srgbClr val="37797B"/>
                          </a:solidFill>
                          <a:effectLst/>
                          <a:latin typeface="+mj-lt"/>
                        </a:rPr>
                        <a:t>kannika.kabilar@kyndryl.com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Canada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Developer - Software Engineering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Developers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Cloud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937003"/>
                  </a:ext>
                </a:extLst>
              </a:tr>
              <a:tr h="4750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Kavya Singh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000" b="0" i="0" u="sng" strike="noStrike">
                          <a:solidFill>
                            <a:srgbClr val="37797B"/>
                          </a:solidFill>
                          <a:effectLst/>
                          <a:latin typeface="+mj-lt"/>
                        </a:rPr>
                        <a:t>kavya.singh@kyndryl.com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Developer - Software Engineering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Developer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Cloud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936851"/>
                  </a:ext>
                </a:extLst>
              </a:tr>
              <a:tr h="436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Pedro Soares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000" b="0" i="0" u="sng" strike="noStrike">
                          <a:solidFill>
                            <a:srgbClr val="37797B"/>
                          </a:solidFill>
                          <a:effectLst/>
                          <a:latin typeface="+mj-lt"/>
                        </a:rPr>
                        <a:t>pedro.soares@kyndryl.com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Portugal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Architect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Review &amp; Advancement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Cloud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890897"/>
                  </a:ext>
                </a:extLst>
              </a:tr>
              <a:tr h="4750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Praveen Kumar Madhava Rao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000" b="0" i="0" u="sng" strike="noStrike">
                          <a:solidFill>
                            <a:srgbClr val="37797B"/>
                          </a:solidFill>
                          <a:effectLst/>
                          <a:latin typeface="+mj-lt"/>
                        </a:rPr>
                        <a:t>praveenmadhava@kyndryl.com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Czech Republic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Lead Cloud Architect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Team Lead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Strategic Market – Cloud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742585"/>
                  </a:ext>
                </a:extLst>
              </a:tr>
              <a:tr h="707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Prema </a:t>
                      </a:r>
                      <a:r>
                        <a:rPr lang="en-IN" sz="1000" b="0" i="0" u="none" strike="noStrike" err="1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Vivekanandan</a:t>
                      </a:r>
                      <a:endParaRPr lang="en-IN" sz="1000" b="0" i="0" u="none" strike="noStrike">
                        <a:solidFill>
                          <a:srgbClr val="002313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000" b="0" i="0" u="sng" strike="noStrike">
                          <a:solidFill>
                            <a:srgbClr val="37797B"/>
                          </a:solidFill>
                          <a:effectLst/>
                          <a:latin typeface="+mj-lt"/>
                        </a:rPr>
                        <a:t>prema.vivekanandan@kyndryl.com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United States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Global Delivery Architect – Zero Trust, Offering &amp; Consult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 err="1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EcoVision</a:t>
                      </a:r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 Designer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Global S&amp;R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172993"/>
                  </a:ext>
                </a:extLst>
              </a:tr>
              <a:tr h="4750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Sasikala Palanisamy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000" b="0" i="0" u="sng" strike="noStrike">
                          <a:solidFill>
                            <a:srgbClr val="37797B"/>
                          </a:solidFill>
                          <a:effectLst/>
                          <a:latin typeface="+mj-lt"/>
                        </a:rPr>
                        <a:t>sasikala.palanisamy@kyndryl.com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Offering Architect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Backup of Vidya/ Design Lead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Global Cloud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418763"/>
                  </a:ext>
                </a:extLst>
              </a:tr>
              <a:tr h="4750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Vidyasree Bharathwaj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000" b="0" i="0" u="sng" strike="noStrike">
                          <a:solidFill>
                            <a:srgbClr val="37797B"/>
                          </a:solidFill>
                          <a:effectLst/>
                          <a:latin typeface="+mj-lt"/>
                        </a:rPr>
                        <a:t>vidyasree.bharathwaj@kyndryl.com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Offering Manager - AWS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Design Lead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000" b="0" i="0" u="none" strike="noStrike">
                          <a:solidFill>
                            <a:srgbClr val="002313"/>
                          </a:solidFill>
                          <a:effectLst/>
                          <a:latin typeface="+mj-lt"/>
                        </a:rPr>
                        <a:t>Global Cloud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770899"/>
                  </a:ext>
                </a:extLst>
              </a:tr>
            </a:tbl>
          </a:graphicData>
        </a:graphic>
      </p:graphicFrame>
      <p:pic>
        <p:nvPicPr>
          <p:cNvPr id="11" name="Picture 10" descr="Colleagues huddle">
            <a:extLst>
              <a:ext uri="{FF2B5EF4-FFF2-40B4-BE49-F238E27FC236}">
                <a16:creationId xmlns:a16="http://schemas.microsoft.com/office/drawing/2014/main" id="{350161EF-5487-1328-3C31-483FDD474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275" y="-1"/>
            <a:ext cx="38957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0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D7B5D-AEDD-012F-878E-C4180F99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B95572B-E653-2110-FE1E-726115A22713}"/>
              </a:ext>
            </a:extLst>
          </p:cNvPr>
          <p:cNvSpPr/>
          <p:nvPr/>
        </p:nvSpPr>
        <p:spPr>
          <a:xfrm>
            <a:off x="10037852" y="0"/>
            <a:ext cx="2160779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E03FB-CC0F-A432-EE20-FB185630B9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5108" y="102808"/>
            <a:ext cx="5508625" cy="1257995"/>
          </a:xfrm>
        </p:spPr>
        <p:txBody>
          <a:bodyPr/>
          <a:lstStyle/>
          <a:p>
            <a:r>
              <a:rPr lang="en-US" sz="2400"/>
              <a:t>EcoVision – Theme #1</a:t>
            </a:r>
            <a:endParaRPr lang="en-MX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C4CAA-0435-25A8-EFBC-4DA8F81C4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710F5-2BCE-80A5-F2C1-3CB57E80751B}"/>
              </a:ext>
            </a:extLst>
          </p:cNvPr>
          <p:cNvSpPr txBox="1"/>
          <p:nvPr/>
        </p:nvSpPr>
        <p:spPr>
          <a:xfrm>
            <a:off x="10307087" y="2722359"/>
            <a:ext cx="17860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Feature Spotlight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2FD97-31FC-8F08-4404-A3B35C5F61D9}"/>
              </a:ext>
            </a:extLst>
          </p:cNvPr>
          <p:cNvSpPr txBox="1"/>
          <p:nvPr/>
        </p:nvSpPr>
        <p:spPr>
          <a:xfrm>
            <a:off x="175555" y="568245"/>
            <a:ext cx="8730205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EcoVision’s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 goal is to c</a:t>
            </a:r>
            <a:r>
              <a:rPr kumimoji="0" lang="en-US" altLang="ja-JP" sz="1050" b="0" i="0" u="none" strike="noStrike" kern="1200" cap="none" spc="0" normalizeH="0" baseline="0" noProof="0" err="1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reate</a:t>
            </a:r>
            <a:r>
              <a:rPr kumimoji="0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 a solution to measure the carbon footprint of the software we are building to enable developers to write more efficient code.  This capability can be easily integrated into the CI/CD pipeline to continuously measure and reduce the environmental impact of our code. 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3D3A3A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C734E-6122-8F00-4B29-26DB96D3980A}"/>
              </a:ext>
            </a:extLst>
          </p:cNvPr>
          <p:cNvSpPr txBox="1"/>
          <p:nvPr/>
        </p:nvSpPr>
        <p:spPr>
          <a:xfrm>
            <a:off x="10552375" y="3302075"/>
            <a:ext cx="1676387" cy="439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Open Sans SemiBold"/>
                <a:cs typeface="Arial" panose="020B0604020202020204" pitchFamily="34" charset="0"/>
                <a:sym typeface="Open Sans SemiBold"/>
              </a:rPr>
              <a:t>Dynamic Runtime Analysis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Open Sans SemiBold"/>
              <a:cs typeface="Arial" panose="020B0604020202020204" pitchFamily="34" charset="0"/>
              <a:sym typeface="Open Sans SemiBold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2ECE35-7B02-6F96-6AEF-09DC46C76303}"/>
              </a:ext>
            </a:extLst>
          </p:cNvPr>
          <p:cNvCxnSpPr>
            <a:cxnSpLocks/>
          </p:cNvCxnSpPr>
          <p:nvPr/>
        </p:nvCxnSpPr>
        <p:spPr>
          <a:xfrm>
            <a:off x="3318925" y="1544947"/>
            <a:ext cx="0" cy="5157147"/>
          </a:xfrm>
          <a:prstGeom prst="line">
            <a:avLst/>
          </a:prstGeom>
          <a:ln w="9525" cap="rnd">
            <a:solidFill>
              <a:srgbClr val="A4948A">
                <a:alpha val="42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DC47FBEF-AECC-27CD-C9CA-72C2B7E1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34" y="2090743"/>
            <a:ext cx="1831852" cy="1575697"/>
          </a:xfrm>
          <a:prstGeom prst="rect">
            <a:avLst/>
          </a:prstGeom>
        </p:spPr>
      </p:pic>
      <p:sp>
        <p:nvSpPr>
          <p:cNvPr id="27" name="Speech Bubble: Rectangle 51">
            <a:extLst>
              <a:ext uri="{FF2B5EF4-FFF2-40B4-BE49-F238E27FC236}">
                <a16:creationId xmlns:a16="http://schemas.microsoft.com/office/drawing/2014/main" id="{E06B3DBA-261F-2F0F-D33B-9ECBED848E67}"/>
              </a:ext>
            </a:extLst>
          </p:cNvPr>
          <p:cNvSpPr/>
          <p:nvPr/>
        </p:nvSpPr>
        <p:spPr>
          <a:xfrm>
            <a:off x="3671462" y="3179856"/>
            <a:ext cx="898260" cy="215445"/>
          </a:xfrm>
          <a:prstGeom prst="wedgeRectCallout">
            <a:avLst>
              <a:gd name="adj1" fmla="val -4339"/>
              <a:gd name="adj2" fmla="val -90531"/>
            </a:avLst>
          </a:prstGeom>
          <a:solidFill>
            <a:schemeClr val="accent1"/>
          </a:solidFill>
          <a:ln w="9144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37" tIns="32919" rIns="65837" bIns="329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DORA engine</a:t>
            </a:r>
          </a:p>
        </p:txBody>
      </p:sp>
      <p:sp>
        <p:nvSpPr>
          <p:cNvPr id="28" name="Speech Bubble: Rectangle 51">
            <a:extLst>
              <a:ext uri="{FF2B5EF4-FFF2-40B4-BE49-F238E27FC236}">
                <a16:creationId xmlns:a16="http://schemas.microsoft.com/office/drawing/2014/main" id="{B1E29634-7940-2A2D-2000-EC70CAC66FDF}"/>
              </a:ext>
            </a:extLst>
          </p:cNvPr>
          <p:cNvSpPr/>
          <p:nvPr/>
        </p:nvSpPr>
        <p:spPr>
          <a:xfrm>
            <a:off x="5055699" y="1948425"/>
            <a:ext cx="967873" cy="213605"/>
          </a:xfrm>
          <a:prstGeom prst="wedgeRectCallout">
            <a:avLst>
              <a:gd name="adj1" fmla="val 6109"/>
              <a:gd name="adj2" fmla="val 111537"/>
            </a:avLst>
          </a:prstGeom>
          <a:solidFill>
            <a:schemeClr val="accent1"/>
          </a:solidFill>
          <a:ln w="9144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37" tIns="32919" rIns="65837" bIns="329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Configurations</a:t>
            </a:r>
          </a:p>
        </p:txBody>
      </p:sp>
      <p:pic>
        <p:nvPicPr>
          <p:cNvPr id="30" name="Picture 29" descr="A picture containing text, computer, electronics, computer&#10;&#10;Description automatically generated">
            <a:extLst>
              <a:ext uri="{FF2B5EF4-FFF2-40B4-BE49-F238E27FC236}">
                <a16:creationId xmlns:a16="http://schemas.microsoft.com/office/drawing/2014/main" id="{73190F9F-8982-34D9-7061-1CB9A2C1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186" y="4725551"/>
            <a:ext cx="2135417" cy="1575697"/>
          </a:xfrm>
          <a:prstGeom prst="rect">
            <a:avLst/>
          </a:prstGeom>
        </p:spPr>
      </p:pic>
      <p:sp>
        <p:nvSpPr>
          <p:cNvPr id="31" name="Speech Bubble: Rectangle 51">
            <a:extLst>
              <a:ext uri="{FF2B5EF4-FFF2-40B4-BE49-F238E27FC236}">
                <a16:creationId xmlns:a16="http://schemas.microsoft.com/office/drawing/2014/main" id="{E4EE0F98-3D60-C71A-1E65-3DDEB5B0111E}"/>
              </a:ext>
            </a:extLst>
          </p:cNvPr>
          <p:cNvSpPr/>
          <p:nvPr/>
        </p:nvSpPr>
        <p:spPr>
          <a:xfrm>
            <a:off x="3824622" y="4362049"/>
            <a:ext cx="661859" cy="215444"/>
          </a:xfrm>
          <a:prstGeom prst="wedgeRectCallout">
            <a:avLst>
              <a:gd name="adj1" fmla="val 17446"/>
              <a:gd name="adj2" fmla="val 167188"/>
            </a:avLst>
          </a:prstGeom>
          <a:solidFill>
            <a:schemeClr val="accent1"/>
          </a:solidFill>
          <a:ln w="9144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37" tIns="32919" rIns="65837" bIns="329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Alerts</a:t>
            </a:r>
          </a:p>
        </p:txBody>
      </p:sp>
      <p:sp>
        <p:nvSpPr>
          <p:cNvPr id="32" name="Speech Bubble: Rectangle 51">
            <a:extLst>
              <a:ext uri="{FF2B5EF4-FFF2-40B4-BE49-F238E27FC236}">
                <a16:creationId xmlns:a16="http://schemas.microsoft.com/office/drawing/2014/main" id="{66F4304E-5A2D-4B51-BE56-B92ED9052F77}"/>
              </a:ext>
            </a:extLst>
          </p:cNvPr>
          <p:cNvSpPr/>
          <p:nvPr/>
        </p:nvSpPr>
        <p:spPr>
          <a:xfrm>
            <a:off x="3531157" y="5548695"/>
            <a:ext cx="1153871" cy="215445"/>
          </a:xfrm>
          <a:prstGeom prst="wedgeRectCallout">
            <a:avLst>
              <a:gd name="adj1" fmla="val -4339"/>
              <a:gd name="adj2" fmla="val -90531"/>
            </a:avLst>
          </a:prstGeom>
          <a:solidFill>
            <a:schemeClr val="accent1"/>
          </a:solidFill>
          <a:ln w="9144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37" tIns="32919" rIns="65837" bIns="329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Security categories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D78D6D3B-2983-324A-4CA0-B5A0714F8DE0}"/>
              </a:ext>
            </a:extLst>
          </p:cNvPr>
          <p:cNvSpPr/>
          <p:nvPr/>
        </p:nvSpPr>
        <p:spPr>
          <a:xfrm>
            <a:off x="5374768" y="4666647"/>
            <a:ext cx="851993" cy="215445"/>
          </a:xfrm>
          <a:prstGeom prst="wedgeRectCallout">
            <a:avLst>
              <a:gd name="adj1" fmla="val -44119"/>
              <a:gd name="adj2" fmla="val 159007"/>
            </a:avLst>
          </a:prstGeom>
          <a:solidFill>
            <a:schemeClr val="accent1"/>
          </a:solidFill>
          <a:ln w="9144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37" tIns="32919" rIns="65837" bIns="329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Vulnerabilities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0C17839-4B3F-4AEB-8BBD-3E07126B62E2}"/>
              </a:ext>
            </a:extLst>
          </p:cNvPr>
          <p:cNvCxnSpPr>
            <a:cxnSpLocks/>
          </p:cNvCxnSpPr>
          <p:nvPr/>
        </p:nvCxnSpPr>
        <p:spPr>
          <a:xfrm>
            <a:off x="6245312" y="1245930"/>
            <a:ext cx="0" cy="5456164"/>
          </a:xfrm>
          <a:prstGeom prst="line">
            <a:avLst/>
          </a:prstGeom>
          <a:ln w="9525" cap="rnd">
            <a:solidFill>
              <a:srgbClr val="A4948A">
                <a:alpha val="42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E7FE6AAF-0E42-F6A1-2E36-7463B44EA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675" y="10607"/>
            <a:ext cx="2202903" cy="2316063"/>
          </a:xfrm>
          <a:custGeom>
            <a:avLst/>
            <a:gdLst>
              <a:gd name="connsiteX0" fmla="*/ 0 w 669522"/>
              <a:gd name="connsiteY0" fmla="*/ 0 h 669522"/>
              <a:gd name="connsiteX1" fmla="*/ 669522 w 669522"/>
              <a:gd name="connsiteY1" fmla="*/ 0 h 669522"/>
              <a:gd name="connsiteX2" fmla="*/ 669522 w 669522"/>
              <a:gd name="connsiteY2" fmla="*/ 669522 h 669522"/>
              <a:gd name="connsiteX3" fmla="*/ 0 w 669522"/>
              <a:gd name="connsiteY3" fmla="*/ 669522 h 66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522" h="669522">
                <a:moveTo>
                  <a:pt x="0" y="0"/>
                </a:moveTo>
                <a:lnTo>
                  <a:pt x="669522" y="0"/>
                </a:lnTo>
                <a:lnTo>
                  <a:pt x="669522" y="669522"/>
                </a:lnTo>
                <a:lnTo>
                  <a:pt x="0" y="669522"/>
                </a:lnTo>
                <a:close/>
              </a:path>
            </a:pathLst>
          </a:custGeom>
        </p:spPr>
      </p:pic>
      <p:pic>
        <p:nvPicPr>
          <p:cNvPr id="22" name="Picture 21" descr="Floating globe showing Eastern Hemisphere">
            <a:extLst>
              <a:ext uri="{FF2B5EF4-FFF2-40B4-BE49-F238E27FC236}">
                <a16:creationId xmlns:a16="http://schemas.microsoft.com/office/drawing/2014/main" id="{4EC7AC27-4D56-32CF-AB24-76461B0DD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98" y="3447759"/>
            <a:ext cx="1815024" cy="19037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37" descr="A sun shining through clouds over a body of water&#10;&#10;Description automatically generated">
            <a:extLst>
              <a:ext uri="{FF2B5EF4-FFF2-40B4-BE49-F238E27FC236}">
                <a16:creationId xmlns:a16="http://schemas.microsoft.com/office/drawing/2014/main" id="{C2AE15B1-B482-36B2-54E5-B5BB23705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52585" y="3904410"/>
            <a:ext cx="909144" cy="901080"/>
          </a:xfrm>
          <a:prstGeom prst="flowChartConnector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 descr="A group of fruits and vegetables&#10;&#10;Description automatically generated">
            <a:extLst>
              <a:ext uri="{FF2B5EF4-FFF2-40B4-BE49-F238E27FC236}">
                <a16:creationId xmlns:a16="http://schemas.microsoft.com/office/drawing/2014/main" id="{06275E40-5F33-7C40-77AA-9FEC66AF07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105773" y="5548695"/>
            <a:ext cx="976490" cy="937569"/>
          </a:xfrm>
          <a:prstGeom prst="flowChartConnector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 descr="A school of fish swimming in the ocean&#10;&#10;Description automatically generated">
            <a:extLst>
              <a:ext uri="{FF2B5EF4-FFF2-40B4-BE49-F238E27FC236}">
                <a16:creationId xmlns:a16="http://schemas.microsoft.com/office/drawing/2014/main" id="{A4C6F044-7AF8-0CC6-5B44-8AE6211A4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100085" y="2378438"/>
            <a:ext cx="871908" cy="872181"/>
          </a:xfrm>
          <a:prstGeom prst="flowChartConnector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 descr="A group of young boys playing with water&#10;&#10;Description automatically generated">
            <a:extLst>
              <a:ext uri="{FF2B5EF4-FFF2-40B4-BE49-F238E27FC236}">
                <a16:creationId xmlns:a16="http://schemas.microsoft.com/office/drawing/2014/main" id="{CABF308C-D3DD-AF95-894E-ADE874C914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693516" y="2315344"/>
            <a:ext cx="909144" cy="902688"/>
          </a:xfrm>
          <a:prstGeom prst="flowChartConnector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large building with a lawn and trees&#10;&#10;Description automatically generated">
            <a:extLst>
              <a:ext uri="{FF2B5EF4-FFF2-40B4-BE49-F238E27FC236}">
                <a16:creationId xmlns:a16="http://schemas.microsoft.com/office/drawing/2014/main" id="{F37F6268-BB32-B9C0-8735-50AC158B34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098577" y="3824470"/>
            <a:ext cx="909144" cy="901081"/>
          </a:xfrm>
          <a:prstGeom prst="flowChartConnector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B02321-E045-7816-31A6-654A98712FD3}"/>
              </a:ext>
            </a:extLst>
          </p:cNvPr>
          <p:cNvSpPr txBox="1"/>
          <p:nvPr/>
        </p:nvSpPr>
        <p:spPr>
          <a:xfrm>
            <a:off x="10702157" y="6099338"/>
            <a:ext cx="59638" cy="8958798"/>
          </a:xfrm>
          <a:prstGeom prst="flowChartConnector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+mn-cs"/>
                <a:hlinkClick r:id="rId16" tooltip="http://commons.wikimedia.org/wiki/File:Chamba_House,_Lahore.JPG"/>
              </a:rPr>
              <a:t>This Photo</a:t>
            </a: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 by Unknown Author is licensed under </a:t>
            </a: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+mn-cs"/>
                <a:hlinkClick r:id="rId17" tooltip="https://creativecommons.org/licenses/by-sa/3.0/"/>
              </a:rPr>
              <a:t>CC BY-SA</a:t>
            </a: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8443E-1543-2583-D2F5-FA2FEE782F60}"/>
              </a:ext>
            </a:extLst>
          </p:cNvPr>
          <p:cNvSpPr txBox="1"/>
          <p:nvPr/>
        </p:nvSpPr>
        <p:spPr>
          <a:xfrm>
            <a:off x="7930418" y="4055462"/>
            <a:ext cx="13356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ESG?</a:t>
            </a: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 descr="A polar bear in the snow&#10;&#10;Description automatically generated">
            <a:extLst>
              <a:ext uri="{FF2B5EF4-FFF2-40B4-BE49-F238E27FC236}">
                <a16:creationId xmlns:a16="http://schemas.microsoft.com/office/drawing/2014/main" id="{F6FE90D4-E5AE-C947-2091-A652C4DA81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763566" y="5444227"/>
            <a:ext cx="901577" cy="901082"/>
          </a:xfrm>
          <a:prstGeom prst="flowChartConnector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cartoon of a child sitting at a table with a pencil&#10;&#10;Description automatically generated">
            <a:extLst>
              <a:ext uri="{FF2B5EF4-FFF2-40B4-BE49-F238E27FC236}">
                <a16:creationId xmlns:a16="http://schemas.microsoft.com/office/drawing/2014/main" id="{D9A4324B-8305-EB6C-C1B5-D62EEE525A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04337" y="3679951"/>
            <a:ext cx="2256017" cy="2404281"/>
          </a:xfrm>
          <a:prstGeom prst="rect">
            <a:avLst/>
          </a:prstGeom>
        </p:spPr>
      </p:pic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E98109A0-AC28-EC0F-58B2-2D5B3E9394E9}"/>
              </a:ext>
            </a:extLst>
          </p:cNvPr>
          <p:cNvSpPr/>
          <p:nvPr/>
        </p:nvSpPr>
        <p:spPr>
          <a:xfrm>
            <a:off x="909345" y="1584099"/>
            <a:ext cx="2365975" cy="1837160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68D677-A522-38F4-BFEB-CE7819A21FB5}"/>
              </a:ext>
            </a:extLst>
          </p:cNvPr>
          <p:cNvSpPr txBox="1"/>
          <p:nvPr/>
        </p:nvSpPr>
        <p:spPr>
          <a:xfrm>
            <a:off x="1310478" y="1945721"/>
            <a:ext cx="118249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87079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Functionality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287079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828EB6-93C5-D383-05FA-5C425338955F}"/>
              </a:ext>
            </a:extLst>
          </p:cNvPr>
          <p:cNvSpPr txBox="1"/>
          <p:nvPr/>
        </p:nvSpPr>
        <p:spPr>
          <a:xfrm>
            <a:off x="1135183" y="2489904"/>
            <a:ext cx="15841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Compliance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462D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F126A9-1374-9414-EF6E-76E2521BA485}"/>
              </a:ext>
            </a:extLst>
          </p:cNvPr>
          <p:cNvSpPr txBox="1"/>
          <p:nvPr/>
        </p:nvSpPr>
        <p:spPr>
          <a:xfrm>
            <a:off x="1427328" y="2834694"/>
            <a:ext cx="15841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Performance 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D50FDA-25FD-8623-A7F0-658FF54B4328}"/>
              </a:ext>
            </a:extLst>
          </p:cNvPr>
          <p:cNvSpPr txBox="1"/>
          <p:nvPr/>
        </p:nvSpPr>
        <p:spPr>
          <a:xfrm>
            <a:off x="1951156" y="2224805"/>
            <a:ext cx="158418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9E9287">
                    <a:lumMod val="75000"/>
                  </a:srgbClr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Time-to-market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9E9287">
                  <a:lumMod val="75000"/>
                </a:srgbClr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pic>
        <p:nvPicPr>
          <p:cNvPr id="42" name="Graphic 41" descr="Statistics with solid fill">
            <a:extLst>
              <a:ext uri="{FF2B5EF4-FFF2-40B4-BE49-F238E27FC236}">
                <a16:creationId xmlns:a16="http://schemas.microsoft.com/office/drawing/2014/main" id="{743A5E50-2505-D10A-43C6-BDB00745DA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090767" y="3209779"/>
            <a:ext cx="438441" cy="438441"/>
          </a:xfrm>
          <a:prstGeom prst="rect">
            <a:avLst/>
          </a:prstGeom>
        </p:spPr>
      </p:pic>
      <p:pic>
        <p:nvPicPr>
          <p:cNvPr id="44" name="Graphic 43" descr="Artificial Intelligence with solid fill">
            <a:extLst>
              <a:ext uri="{FF2B5EF4-FFF2-40B4-BE49-F238E27FC236}">
                <a16:creationId xmlns:a16="http://schemas.microsoft.com/office/drawing/2014/main" id="{AAE78BF7-E596-AAD7-9EFF-58CE02820E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029012" y="3849199"/>
            <a:ext cx="543495" cy="5434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F6152C4-3B1C-5C92-2C3F-324C2DEA4A2A}"/>
              </a:ext>
            </a:extLst>
          </p:cNvPr>
          <p:cNvSpPr txBox="1"/>
          <p:nvPr/>
        </p:nvSpPr>
        <p:spPr>
          <a:xfrm>
            <a:off x="10608718" y="3955497"/>
            <a:ext cx="1676387" cy="454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Arial" panose="020B0604020202020204" pitchFamily="34" charset="0"/>
              <a:ea typeface="Open Sans SemiBold"/>
              <a:cs typeface="Arial" panose="020B0604020202020204" pitchFamily="34" charset="0"/>
              <a:sym typeface="Open Sans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Arial" panose="020B0604020202020204" pitchFamily="34" charset="0"/>
              <a:ea typeface="Open Sans SemiBold"/>
              <a:cs typeface="Arial" panose="020B0604020202020204" pitchFamily="34" charset="0"/>
              <a:sym typeface="Open Sans Semi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0BDB7B-8D1C-5687-DA78-87C27BE94987}"/>
              </a:ext>
            </a:extLst>
          </p:cNvPr>
          <p:cNvSpPr txBox="1"/>
          <p:nvPr/>
        </p:nvSpPr>
        <p:spPr>
          <a:xfrm>
            <a:off x="10580340" y="3849199"/>
            <a:ext cx="1676387" cy="670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Open Sans SemiBold"/>
                <a:cs typeface="Arial" panose="020B0604020202020204" pitchFamily="34" charset="0"/>
                <a:sym typeface="Open Sans SemiBold"/>
              </a:rPr>
              <a:t>Pre-trained AI/ML / Foundation Models based on LLM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171062-6A5E-F094-CC0A-E8A6FECF67DF}"/>
              </a:ext>
            </a:extLst>
          </p:cNvPr>
          <p:cNvSpPr txBox="1"/>
          <p:nvPr/>
        </p:nvSpPr>
        <p:spPr>
          <a:xfrm>
            <a:off x="10580341" y="4774369"/>
            <a:ext cx="1676387" cy="439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Open Sans SemiBold"/>
                <a:cs typeface="Arial" panose="020B0604020202020204" pitchFamily="34" charset="0"/>
                <a:sym typeface="Open Sans SemiBold"/>
              </a:rPr>
              <a:t>Multidomain Expertise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Open Sans SemiBold"/>
              <a:cs typeface="Arial" panose="020B0604020202020204" pitchFamily="34" charset="0"/>
              <a:sym typeface="Open Sans SemiBold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62DEBE-FD46-32AD-9089-E480392AC50D}"/>
              </a:ext>
            </a:extLst>
          </p:cNvPr>
          <p:cNvSpPr txBox="1"/>
          <p:nvPr/>
        </p:nvSpPr>
        <p:spPr>
          <a:xfrm>
            <a:off x="10565916" y="5398084"/>
            <a:ext cx="1521748" cy="697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Open Sans SemiBold"/>
                <a:cs typeface="Arial" panose="020B0604020202020204" pitchFamily="34" charset="0"/>
                <a:sym typeface="Open Sans SemiBold"/>
              </a:rPr>
              <a:t>Seamless CI/CD Integration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Open Sans SemiBold"/>
              <a:cs typeface="Arial" panose="020B0604020202020204" pitchFamily="34" charset="0"/>
              <a:sym typeface="Open Sans SemiBold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2DBEC2-5B5A-EA87-F056-642ECB3167F0}"/>
              </a:ext>
            </a:extLst>
          </p:cNvPr>
          <p:cNvSpPr txBox="1"/>
          <p:nvPr/>
        </p:nvSpPr>
        <p:spPr>
          <a:xfrm>
            <a:off x="10580340" y="6068184"/>
            <a:ext cx="1676387" cy="439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Open Sans SemiBold"/>
                <a:cs typeface="Arial" panose="020B0604020202020204" pitchFamily="34" charset="0"/>
                <a:sym typeface="Open Sans SemiBold"/>
              </a:rPr>
              <a:t>Visual Analytics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Open Sans SemiBold"/>
              <a:cs typeface="Arial" panose="020B0604020202020204" pitchFamily="34" charset="0"/>
              <a:sym typeface="Open Sans SemiBold"/>
            </a:endParaRPr>
          </a:p>
        </p:txBody>
      </p:sp>
      <p:pic>
        <p:nvPicPr>
          <p:cNvPr id="53" name="Graphic 52" descr="Juggler with solid fill">
            <a:extLst>
              <a:ext uri="{FF2B5EF4-FFF2-40B4-BE49-F238E27FC236}">
                <a16:creationId xmlns:a16="http://schemas.microsoft.com/office/drawing/2014/main" id="{76B828FC-4035-B9D0-69E7-3FAB0B271E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061979" y="4685008"/>
            <a:ext cx="438441" cy="438441"/>
          </a:xfrm>
          <a:prstGeom prst="rect">
            <a:avLst/>
          </a:prstGeom>
        </p:spPr>
      </p:pic>
      <p:pic>
        <p:nvPicPr>
          <p:cNvPr id="55" name="Graphic 54" descr="Link with solid fill">
            <a:extLst>
              <a:ext uri="{FF2B5EF4-FFF2-40B4-BE49-F238E27FC236}">
                <a16:creationId xmlns:a16="http://schemas.microsoft.com/office/drawing/2014/main" id="{8A033BD9-36E1-D205-8590-779EB77BDB5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077516" y="5392876"/>
            <a:ext cx="464941" cy="464941"/>
          </a:xfrm>
          <a:prstGeom prst="rect">
            <a:avLst/>
          </a:prstGeom>
        </p:spPr>
      </p:pic>
      <p:pic>
        <p:nvPicPr>
          <p:cNvPr id="57" name="Graphic 56" descr="Bar chart with solid fill">
            <a:extLst>
              <a:ext uri="{FF2B5EF4-FFF2-40B4-BE49-F238E27FC236}">
                <a16:creationId xmlns:a16="http://schemas.microsoft.com/office/drawing/2014/main" id="{786B3EE9-62B1-447C-101A-797459B1E00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093763" y="6017479"/>
            <a:ext cx="464941" cy="4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11" grpId="0"/>
      <p:bldP spid="27" grpId="0" animBg="1"/>
      <p:bldP spid="28" grpId="0" animBg="1"/>
      <p:bldP spid="31" grpId="0" animBg="1"/>
      <p:bldP spid="32" grpId="0" animBg="1"/>
      <p:bldP spid="33" grpId="0" animBg="1"/>
      <p:bldP spid="9" grpId="0"/>
      <p:bldP spid="19" grpId="0" animBg="1"/>
      <p:bldP spid="20" grpId="0"/>
      <p:bldP spid="21" grpId="0"/>
      <p:bldP spid="23" grpId="0"/>
      <p:bldP spid="25" grpId="0"/>
      <p:bldP spid="46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 l="-3000" t="-1000" r="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CEB24E15-27BA-2034-AC21-9DF2883E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8085" y="2078438"/>
            <a:ext cx="573314" cy="573314"/>
          </a:xfrm>
          <a:prstGeom prst="rect">
            <a:avLst/>
          </a:prstGeom>
        </p:spPr>
      </p:pic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3E18A523-47ED-407D-78F8-878EE9DD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778" y="3993931"/>
            <a:ext cx="573314" cy="573314"/>
          </a:xfrm>
          <a:prstGeom prst="rect">
            <a:avLst/>
          </a:prstGeom>
        </p:spPr>
      </p:pic>
      <p:pic>
        <p:nvPicPr>
          <p:cNvPr id="20" name="Graphic 19" descr="Marker with solid fill">
            <a:extLst>
              <a:ext uri="{FF2B5EF4-FFF2-40B4-BE49-F238E27FC236}">
                <a16:creationId xmlns:a16="http://schemas.microsoft.com/office/drawing/2014/main" id="{BBE5C075-BDE4-C43B-A614-A01DBC5BF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2701" y="1791781"/>
            <a:ext cx="573314" cy="573314"/>
          </a:xfrm>
          <a:prstGeom prst="rect">
            <a:avLst/>
          </a:prstGeom>
        </p:spPr>
      </p:pic>
      <p:pic>
        <p:nvPicPr>
          <p:cNvPr id="21" name="Graphic 20" descr="Marker with solid fill">
            <a:extLst>
              <a:ext uri="{FF2B5EF4-FFF2-40B4-BE49-F238E27FC236}">
                <a16:creationId xmlns:a16="http://schemas.microsoft.com/office/drawing/2014/main" id="{4E168494-8BDE-27A1-BAFF-972A2A7FE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07" y="2232659"/>
            <a:ext cx="573314" cy="57331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107"/>
              </a:srgbClr>
            </a:outerShdw>
            <a:reflection blurRad="6350" stA="0" endPos="35000" dir="5400000" sy="-100000" algn="bl" rotWithShape="0"/>
          </a:effectLst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988A566-8E61-3EC6-68F1-170BEE255F30}"/>
              </a:ext>
            </a:extLst>
          </p:cNvPr>
          <p:cNvSpPr txBox="1">
            <a:spLocks/>
          </p:cNvSpPr>
          <p:nvPr/>
        </p:nvSpPr>
        <p:spPr>
          <a:xfrm>
            <a:off x="103509" y="352103"/>
            <a:ext cx="5508625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Kyndryl 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E2BE92B3-B309-487F-D9C0-17FA09FB8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2504" y="1567596"/>
            <a:ext cx="573314" cy="573314"/>
          </a:xfrm>
          <a:prstGeom prst="rect">
            <a:avLst/>
          </a:prstGeom>
        </p:spPr>
      </p:pic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471D8193-BF7D-6AD1-4437-891744930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4325" y="1400168"/>
            <a:ext cx="573314" cy="5733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FB42A8D-7542-0A43-D8F1-60F7F2025185}"/>
              </a:ext>
            </a:extLst>
          </p:cNvPr>
          <p:cNvSpPr txBox="1"/>
          <p:nvPr/>
        </p:nvSpPr>
        <p:spPr>
          <a:xfrm>
            <a:off x="4810131" y="2301685"/>
            <a:ext cx="958352" cy="15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/>
                <a:ea typeface="+mn-ea"/>
                <a:cs typeface="+mn-cs"/>
              </a:rPr>
              <a:t>Pedro Soares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C6D4F-8CE6-0B01-A779-47F9532BC8D5}"/>
              </a:ext>
            </a:extLst>
          </p:cNvPr>
          <p:cNvSpPr txBox="1"/>
          <p:nvPr/>
        </p:nvSpPr>
        <p:spPr>
          <a:xfrm>
            <a:off x="7979263" y="3766594"/>
            <a:ext cx="1003542" cy="15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/>
                <a:ea typeface="+mn-ea"/>
                <a:cs typeface="+mn-cs"/>
              </a:rPr>
              <a:t>Chandan Bhat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B5E2E-0DA0-1751-8590-EDD58C768E3B}"/>
              </a:ext>
            </a:extLst>
          </p:cNvPr>
          <p:cNvSpPr txBox="1"/>
          <p:nvPr/>
        </p:nvSpPr>
        <p:spPr>
          <a:xfrm>
            <a:off x="6395237" y="2034121"/>
            <a:ext cx="1783168" cy="15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/>
                <a:ea typeface="+mn-ea"/>
                <a:cs typeface="+mn-cs"/>
              </a:rPr>
              <a:t>Adrianna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/>
                <a:ea typeface="+mn-ea"/>
                <a:cs typeface="+mn-cs"/>
              </a:rPr>
              <a:t>Kocyba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/>
                <a:ea typeface="+mn-ea"/>
                <a:cs typeface="+mn-cs"/>
              </a:rPr>
              <a:t>-Kostecka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68C62-9B92-5911-BA1D-46CD8F48828B}"/>
              </a:ext>
            </a:extLst>
          </p:cNvPr>
          <p:cNvSpPr txBox="1"/>
          <p:nvPr/>
        </p:nvSpPr>
        <p:spPr>
          <a:xfrm>
            <a:off x="6445146" y="1601043"/>
            <a:ext cx="1050969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GB" sz="1600" dirty="0"/>
              <a:t> </a:t>
            </a:r>
            <a:r>
              <a:rPr lang="en-GB" sz="1000" dirty="0">
                <a:latin typeface="+mj-lt"/>
              </a:rPr>
              <a:t>Iwona </a:t>
            </a:r>
            <a:r>
              <a:rPr lang="en-GB" sz="1000" dirty="0" err="1">
                <a:latin typeface="+mj-lt"/>
              </a:rPr>
              <a:t>Kwiek</a:t>
            </a:r>
            <a:endParaRPr lang="en-GB" sz="1000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6DCCA5-55EB-DE19-02CA-E732AC4C4FFE}"/>
              </a:ext>
            </a:extLst>
          </p:cNvPr>
          <p:cNvSpPr txBox="1"/>
          <p:nvPr/>
        </p:nvSpPr>
        <p:spPr>
          <a:xfrm>
            <a:off x="5011111" y="2577739"/>
            <a:ext cx="1202046" cy="15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Dominika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Fargasova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1CE2CD-2395-534A-1109-00D438F6B954}"/>
              </a:ext>
            </a:extLst>
          </p:cNvPr>
          <p:cNvSpPr txBox="1"/>
          <p:nvPr/>
        </p:nvSpPr>
        <p:spPr>
          <a:xfrm>
            <a:off x="6373919" y="2396151"/>
            <a:ext cx="1903718" cy="15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/>
                <a:ea typeface="+mn-ea"/>
                <a:cs typeface="+mn-cs"/>
              </a:rPr>
              <a:t>Praveen Kumar Madhava Rao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74591A-B7C0-748B-B846-82EFD1CA7F07}"/>
              </a:ext>
            </a:extLst>
          </p:cNvPr>
          <p:cNvSpPr txBox="1"/>
          <p:nvPr/>
        </p:nvSpPr>
        <p:spPr>
          <a:xfrm>
            <a:off x="7979263" y="4034730"/>
            <a:ext cx="1453985" cy="15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err="1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/>
                <a:ea typeface="+mn-ea"/>
                <a:cs typeface="+mn-cs"/>
              </a:rPr>
              <a:t>BhavyaShree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/>
                <a:ea typeface="+mn-ea"/>
                <a:cs typeface="+mn-cs"/>
              </a:rPr>
              <a:t> Mucherla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B346C15-2DA7-7014-80AD-B4EA2C496CFC}"/>
              </a:ext>
            </a:extLst>
          </p:cNvPr>
          <p:cNvSpPr txBox="1">
            <a:spLocks/>
          </p:cNvSpPr>
          <p:nvPr/>
        </p:nvSpPr>
        <p:spPr>
          <a:xfrm>
            <a:off x="4446425" y="17421"/>
            <a:ext cx="5508625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</a:rPr>
              <a:t>EcoVision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- Team Intro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1B4C5-2452-E554-32FE-426678679B51}"/>
              </a:ext>
            </a:extLst>
          </p:cNvPr>
          <p:cNvSpPr txBox="1"/>
          <p:nvPr/>
        </p:nvSpPr>
        <p:spPr>
          <a:xfrm>
            <a:off x="6104440" y="4322878"/>
            <a:ext cx="1368186" cy="15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fontAlgn="ctr">
              <a:defRPr/>
            </a:pPr>
            <a:r>
              <a:rPr lang="en-GB" sz="1000">
                <a:solidFill>
                  <a:srgbClr val="002313"/>
                </a:solidFill>
                <a:latin typeface="TWK Everett" panose="020B0204000000000000"/>
              </a:rPr>
              <a:t>Kavitha </a:t>
            </a:r>
            <a:r>
              <a:rPr lang="en-GB" sz="1000" err="1">
                <a:solidFill>
                  <a:srgbClr val="002313"/>
                </a:solidFill>
                <a:latin typeface="TWK Everett" panose="020B0204000000000000"/>
              </a:rPr>
              <a:t>Sureshkumar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 panose="020B020400000000000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E01A9-A138-A964-CB42-26051C03DD30}"/>
              </a:ext>
            </a:extLst>
          </p:cNvPr>
          <p:cNvSpPr txBox="1"/>
          <p:nvPr/>
        </p:nvSpPr>
        <p:spPr>
          <a:xfrm>
            <a:off x="2726985" y="1819594"/>
            <a:ext cx="1146115" cy="15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fontAlgn="ctr"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/>
                <a:ea typeface="+mn-ea"/>
                <a:cs typeface="+mn-cs"/>
              </a:rPr>
              <a:t>Kannika Kabilar</a:t>
            </a:r>
          </a:p>
        </p:txBody>
      </p:sp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CD973EC3-B57A-6CA7-B10E-CD9C5B7D0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5091" y="3806496"/>
            <a:ext cx="573314" cy="57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50797-927C-8576-E4FC-9263C9E7122F}"/>
              </a:ext>
            </a:extLst>
          </p:cNvPr>
          <p:cNvSpPr txBox="1"/>
          <p:nvPr/>
        </p:nvSpPr>
        <p:spPr>
          <a:xfrm>
            <a:off x="7704816" y="4379810"/>
            <a:ext cx="874106" cy="153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fontAlgn="ctr"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 panose="020B0204000000000000"/>
                <a:ea typeface="+mn-ea"/>
                <a:cs typeface="+mn-cs"/>
              </a:rPr>
              <a:t>Kavya Singh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B7C817-B4D1-31DA-4608-57AFACE10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4863" y="-9955"/>
            <a:ext cx="458282" cy="4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5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93471-538C-C87D-3B74-CCBCD8D8A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0220375E-8466-34A9-714E-3A4EF0003154}"/>
              </a:ext>
            </a:extLst>
          </p:cNvPr>
          <p:cNvSpPr/>
          <p:nvPr/>
        </p:nvSpPr>
        <p:spPr>
          <a:xfrm>
            <a:off x="1812064" y="158955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719F2-D1AE-7D0C-D68D-523542A62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154833"/>
            <a:ext cx="257355" cy="21594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500" b="0" i="0" u="none" strike="noStrike" kern="1200" cap="none" spc="0" normalizeH="0" baseline="0" noProof="0" smtClean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srgbClr val="3D3B3B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6CEDC-D6D9-4761-636D-453885B9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04" y="170779"/>
            <a:ext cx="4062918" cy="266303"/>
          </a:xfrm>
        </p:spPr>
        <p:txBody>
          <a:bodyPr/>
          <a:lstStyle/>
          <a:p>
            <a:r>
              <a:rPr lang="en-US">
                <a:latin typeface="+mj-lt"/>
              </a:rPr>
              <a:t>Solution Workflow</a:t>
            </a:r>
            <a:endParaRPr lang="en-MX">
              <a:latin typeface="+mj-lt"/>
            </a:endParaRPr>
          </a:p>
        </p:txBody>
      </p:sp>
      <p:pic>
        <p:nvPicPr>
          <p:cNvPr id="133" name="Picture 132" descr="A computer monitor with a blue screen&#10;&#10;Description automatically generated">
            <a:extLst>
              <a:ext uri="{FF2B5EF4-FFF2-40B4-BE49-F238E27FC236}">
                <a16:creationId xmlns:a16="http://schemas.microsoft.com/office/drawing/2014/main" id="{0ACBCF33-A3D8-9A24-1E02-C23FFF0BA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2994521"/>
            <a:ext cx="1142113" cy="868958"/>
          </a:xfrm>
          <a:prstGeom prst="rect">
            <a:avLst/>
          </a:prstGeom>
        </p:spPr>
      </p:pic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96012E0-DC90-046A-4516-04BAE5FE2D3A}"/>
              </a:ext>
            </a:extLst>
          </p:cNvPr>
          <p:cNvSpPr/>
          <p:nvPr/>
        </p:nvSpPr>
        <p:spPr>
          <a:xfrm>
            <a:off x="854958" y="1847409"/>
            <a:ext cx="669522" cy="669522"/>
          </a:xfrm>
          <a:custGeom>
            <a:avLst/>
            <a:gdLst>
              <a:gd name="connsiteX0" fmla="*/ 451928 w 451927"/>
              <a:gd name="connsiteY0" fmla="*/ 146291 h 451927"/>
              <a:gd name="connsiteX1" fmla="*/ 225964 w 451927"/>
              <a:gd name="connsiteY1" fmla="*/ 169590 h 451927"/>
              <a:gd name="connsiteX2" fmla="*/ 153856 w 451927"/>
              <a:gd name="connsiteY2" fmla="*/ 162024 h 451927"/>
              <a:gd name="connsiteX3" fmla="*/ 153856 w 451927"/>
              <a:gd name="connsiteY3" fmla="*/ 150576 h 451927"/>
              <a:gd name="connsiteX4" fmla="*/ 110002 w 451927"/>
              <a:gd name="connsiteY4" fmla="*/ 157605 h 451927"/>
              <a:gd name="connsiteX5" fmla="*/ 0 w 451927"/>
              <a:gd name="connsiteY5" fmla="*/ 146291 h 451927"/>
              <a:gd name="connsiteX6" fmla="*/ 0 w 451927"/>
              <a:gd name="connsiteY6" fmla="*/ 93599 h 451927"/>
              <a:gd name="connsiteX7" fmla="*/ 225964 w 451927"/>
              <a:gd name="connsiteY7" fmla="*/ 0 h 451927"/>
              <a:gd name="connsiteX8" fmla="*/ 346612 w 451927"/>
              <a:gd name="connsiteY8" fmla="*/ 49679 h 451927"/>
              <a:gd name="connsiteX9" fmla="*/ 346612 w 451927"/>
              <a:gd name="connsiteY9" fmla="*/ 76727 h 451927"/>
              <a:gd name="connsiteX10" fmla="*/ 388925 w 451927"/>
              <a:gd name="connsiteY10" fmla="*/ 67220 h 451927"/>
              <a:gd name="connsiteX11" fmla="*/ 451928 w 451927"/>
              <a:gd name="connsiteY11" fmla="*/ 93599 h 451927"/>
              <a:gd name="connsiteX12" fmla="*/ 225964 w 451927"/>
              <a:gd name="connsiteY12" fmla="*/ 271223 h 451927"/>
              <a:gd name="connsiteX13" fmla="*/ 0 w 451927"/>
              <a:gd name="connsiteY13" fmla="*/ 252343 h 451927"/>
              <a:gd name="connsiteX14" fmla="*/ 0 w 451927"/>
              <a:gd name="connsiteY14" fmla="*/ 199049 h 451927"/>
              <a:gd name="connsiteX15" fmla="*/ 225964 w 451927"/>
              <a:gd name="connsiteY15" fmla="*/ 180771 h 451927"/>
              <a:gd name="connsiteX16" fmla="*/ 451928 w 451927"/>
              <a:gd name="connsiteY16" fmla="*/ 199049 h 451927"/>
              <a:gd name="connsiteX17" fmla="*/ 451928 w 451927"/>
              <a:gd name="connsiteY17" fmla="*/ 252343 h 451927"/>
              <a:gd name="connsiteX18" fmla="*/ 225964 w 451927"/>
              <a:gd name="connsiteY18" fmla="*/ 451928 h 451927"/>
              <a:gd name="connsiteX19" fmla="*/ 106186 w 451927"/>
              <a:gd name="connsiteY19" fmla="*/ 401780 h 451927"/>
              <a:gd name="connsiteX20" fmla="*/ 106186 w 451927"/>
              <a:gd name="connsiteY20" fmla="*/ 374665 h 451927"/>
              <a:gd name="connsiteX21" fmla="*/ 63672 w 451927"/>
              <a:gd name="connsiteY21" fmla="*/ 384172 h 451927"/>
              <a:gd name="connsiteX22" fmla="*/ 0 w 451927"/>
              <a:gd name="connsiteY22" fmla="*/ 357860 h 451927"/>
              <a:gd name="connsiteX23" fmla="*/ 0 w 451927"/>
              <a:gd name="connsiteY23" fmla="*/ 305168 h 451927"/>
              <a:gd name="connsiteX24" fmla="*/ 225964 w 451927"/>
              <a:gd name="connsiteY24" fmla="*/ 281869 h 451927"/>
              <a:gd name="connsiteX25" fmla="*/ 298741 w 451927"/>
              <a:gd name="connsiteY25" fmla="*/ 289434 h 451927"/>
              <a:gd name="connsiteX26" fmla="*/ 298741 w 451927"/>
              <a:gd name="connsiteY26" fmla="*/ 300749 h 451927"/>
              <a:gd name="connsiteX27" fmla="*/ 342728 w 451927"/>
              <a:gd name="connsiteY27" fmla="*/ 293786 h 451927"/>
              <a:gd name="connsiteX28" fmla="*/ 451928 w 451927"/>
              <a:gd name="connsiteY28" fmla="*/ 305168 h 451927"/>
              <a:gd name="connsiteX29" fmla="*/ 451928 w 451927"/>
              <a:gd name="connsiteY29" fmla="*/ 357793 h 45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1927" h="451927">
                <a:moveTo>
                  <a:pt x="451928" y="146291"/>
                </a:moveTo>
                <a:lnTo>
                  <a:pt x="225964" y="169590"/>
                </a:lnTo>
                <a:lnTo>
                  <a:pt x="153856" y="162024"/>
                </a:lnTo>
                <a:lnTo>
                  <a:pt x="153856" y="150576"/>
                </a:lnTo>
                <a:lnTo>
                  <a:pt x="110002" y="157605"/>
                </a:lnTo>
                <a:lnTo>
                  <a:pt x="0" y="146291"/>
                </a:lnTo>
                <a:lnTo>
                  <a:pt x="0" y="93599"/>
                </a:lnTo>
                <a:lnTo>
                  <a:pt x="225964" y="0"/>
                </a:lnTo>
                <a:lnTo>
                  <a:pt x="346612" y="49679"/>
                </a:lnTo>
                <a:lnTo>
                  <a:pt x="346612" y="76727"/>
                </a:lnTo>
                <a:lnTo>
                  <a:pt x="388925" y="67220"/>
                </a:lnTo>
                <a:lnTo>
                  <a:pt x="451928" y="93599"/>
                </a:lnTo>
                <a:close/>
                <a:moveTo>
                  <a:pt x="225964" y="271223"/>
                </a:moveTo>
                <a:lnTo>
                  <a:pt x="0" y="252343"/>
                </a:lnTo>
                <a:lnTo>
                  <a:pt x="0" y="199049"/>
                </a:lnTo>
                <a:lnTo>
                  <a:pt x="225964" y="180771"/>
                </a:lnTo>
                <a:lnTo>
                  <a:pt x="451928" y="199049"/>
                </a:lnTo>
                <a:lnTo>
                  <a:pt x="451928" y="252343"/>
                </a:lnTo>
                <a:close/>
                <a:moveTo>
                  <a:pt x="225964" y="451928"/>
                </a:moveTo>
                <a:lnTo>
                  <a:pt x="106186" y="401780"/>
                </a:lnTo>
                <a:lnTo>
                  <a:pt x="106186" y="374665"/>
                </a:lnTo>
                <a:lnTo>
                  <a:pt x="63672" y="384172"/>
                </a:lnTo>
                <a:lnTo>
                  <a:pt x="0" y="357860"/>
                </a:lnTo>
                <a:lnTo>
                  <a:pt x="0" y="305168"/>
                </a:lnTo>
                <a:lnTo>
                  <a:pt x="225964" y="281869"/>
                </a:lnTo>
                <a:lnTo>
                  <a:pt x="298741" y="289434"/>
                </a:lnTo>
                <a:lnTo>
                  <a:pt x="298741" y="300749"/>
                </a:lnTo>
                <a:lnTo>
                  <a:pt x="342728" y="293786"/>
                </a:lnTo>
                <a:lnTo>
                  <a:pt x="451928" y="305168"/>
                </a:lnTo>
                <a:lnTo>
                  <a:pt x="451928" y="357793"/>
                </a:lnTo>
                <a:close/>
              </a:path>
            </a:pathLst>
          </a:custGeom>
          <a:solidFill>
            <a:srgbClr val="759C3E"/>
          </a:solidFill>
          <a:ln w="66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7EC5D75B-3368-A07A-4D27-3C62948D3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662" y="1646332"/>
            <a:ext cx="789203" cy="789203"/>
          </a:xfrm>
          <a:custGeom>
            <a:avLst/>
            <a:gdLst>
              <a:gd name="connsiteX0" fmla="*/ 0 w 669522"/>
              <a:gd name="connsiteY0" fmla="*/ 0 h 669522"/>
              <a:gd name="connsiteX1" fmla="*/ 669522 w 669522"/>
              <a:gd name="connsiteY1" fmla="*/ 0 h 669522"/>
              <a:gd name="connsiteX2" fmla="*/ 669522 w 669522"/>
              <a:gd name="connsiteY2" fmla="*/ 669522 h 669522"/>
              <a:gd name="connsiteX3" fmla="*/ 0 w 669522"/>
              <a:gd name="connsiteY3" fmla="*/ 669522 h 66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522" h="669522">
                <a:moveTo>
                  <a:pt x="0" y="0"/>
                </a:moveTo>
                <a:lnTo>
                  <a:pt x="669522" y="0"/>
                </a:lnTo>
                <a:lnTo>
                  <a:pt x="669522" y="669522"/>
                </a:lnTo>
                <a:lnTo>
                  <a:pt x="0" y="669522"/>
                </a:lnTo>
                <a:close/>
              </a:path>
            </a:pathLst>
          </a:custGeom>
        </p:spPr>
      </p:pic>
      <p:sp>
        <p:nvSpPr>
          <p:cNvPr id="153" name="Flowchart: Process 152">
            <a:extLst>
              <a:ext uri="{FF2B5EF4-FFF2-40B4-BE49-F238E27FC236}">
                <a16:creationId xmlns:a16="http://schemas.microsoft.com/office/drawing/2014/main" id="{59423A0B-084A-61CB-347E-0833C8AC31A1}"/>
              </a:ext>
            </a:extLst>
          </p:cNvPr>
          <p:cNvSpPr/>
          <p:nvPr/>
        </p:nvSpPr>
        <p:spPr>
          <a:xfrm>
            <a:off x="2998146" y="1035278"/>
            <a:ext cx="3597655" cy="2243375"/>
          </a:xfrm>
          <a:prstGeom prst="flowChartProcess">
            <a:avLst/>
          </a:prstGeom>
          <a:ln>
            <a:solidFill>
              <a:srgbClr val="29707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CFF604A2-BCD0-ADC7-A7A2-F984E70F2F23}"/>
              </a:ext>
            </a:extLst>
          </p:cNvPr>
          <p:cNvSpPr/>
          <p:nvPr/>
        </p:nvSpPr>
        <p:spPr>
          <a:xfrm>
            <a:off x="2998147" y="3723867"/>
            <a:ext cx="3597656" cy="2430966"/>
          </a:xfrm>
          <a:custGeom>
            <a:avLst/>
            <a:gdLst>
              <a:gd name="connsiteX0" fmla="*/ 0 w 2718260"/>
              <a:gd name="connsiteY0" fmla="*/ 0 h 1691413"/>
              <a:gd name="connsiteX1" fmla="*/ 2718260 w 2718260"/>
              <a:gd name="connsiteY1" fmla="*/ 0 h 1691413"/>
              <a:gd name="connsiteX2" fmla="*/ 2718260 w 2718260"/>
              <a:gd name="connsiteY2" fmla="*/ 1691414 h 1691413"/>
              <a:gd name="connsiteX3" fmla="*/ 0 w 2718260"/>
              <a:gd name="connsiteY3" fmla="*/ 1691414 h 169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8260" h="1691413">
                <a:moveTo>
                  <a:pt x="0" y="0"/>
                </a:moveTo>
                <a:lnTo>
                  <a:pt x="2718260" y="0"/>
                </a:lnTo>
                <a:lnTo>
                  <a:pt x="2718260" y="1691414"/>
                </a:lnTo>
                <a:lnTo>
                  <a:pt x="0" y="1691414"/>
                </a:lnTo>
                <a:close/>
              </a:path>
            </a:pathLst>
          </a:custGeom>
          <a:solidFill>
            <a:srgbClr val="FFFFFF"/>
          </a:solidFill>
          <a:ln w="6695" cap="flat">
            <a:solidFill>
              <a:srgbClr val="29707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56" name="Flowchart: Process 155">
            <a:extLst>
              <a:ext uri="{FF2B5EF4-FFF2-40B4-BE49-F238E27FC236}">
                <a16:creationId xmlns:a16="http://schemas.microsoft.com/office/drawing/2014/main" id="{4736E939-ED5B-7892-646E-700D17F23497}"/>
              </a:ext>
            </a:extLst>
          </p:cNvPr>
          <p:cNvSpPr/>
          <p:nvPr/>
        </p:nvSpPr>
        <p:spPr>
          <a:xfrm>
            <a:off x="6877414" y="3300917"/>
            <a:ext cx="1608463" cy="1029713"/>
          </a:xfrm>
          <a:prstGeom prst="flowChartProces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57" name="Diamond 156">
            <a:extLst>
              <a:ext uri="{FF2B5EF4-FFF2-40B4-BE49-F238E27FC236}">
                <a16:creationId xmlns:a16="http://schemas.microsoft.com/office/drawing/2014/main" id="{34F7973E-6901-8FDB-97C1-D1CE53AE5224}"/>
              </a:ext>
            </a:extLst>
          </p:cNvPr>
          <p:cNvSpPr/>
          <p:nvPr/>
        </p:nvSpPr>
        <p:spPr>
          <a:xfrm>
            <a:off x="8871219" y="3121192"/>
            <a:ext cx="1271199" cy="1407563"/>
          </a:xfrm>
          <a:prstGeom prst="diamond">
            <a:avLst/>
          </a:prstGeom>
          <a:noFill/>
          <a:ln>
            <a:solidFill>
              <a:srgbClr val="2970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095DDC1-2E96-7708-4950-D1ADB5FB2F06}"/>
              </a:ext>
            </a:extLst>
          </p:cNvPr>
          <p:cNvSpPr/>
          <p:nvPr/>
        </p:nvSpPr>
        <p:spPr>
          <a:xfrm>
            <a:off x="8689968" y="1292721"/>
            <a:ext cx="1410159" cy="136011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9A600308-643F-42D8-6394-15D43A78C8CB}"/>
              </a:ext>
            </a:extLst>
          </p:cNvPr>
          <p:cNvSpPr/>
          <p:nvPr/>
        </p:nvSpPr>
        <p:spPr>
          <a:xfrm>
            <a:off x="10507125" y="1647403"/>
            <a:ext cx="1593946" cy="686141"/>
          </a:xfrm>
          <a:prstGeom prst="roundRect">
            <a:avLst/>
          </a:prstGeom>
          <a:solidFill>
            <a:srgbClr val="DDEDEA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3367218-A22A-E22D-F9BE-2099CA502165}"/>
              </a:ext>
            </a:extLst>
          </p:cNvPr>
          <p:cNvSpPr/>
          <p:nvPr/>
        </p:nvSpPr>
        <p:spPr>
          <a:xfrm>
            <a:off x="10459096" y="5730137"/>
            <a:ext cx="1644496" cy="686141"/>
          </a:xfrm>
          <a:prstGeom prst="roundRect">
            <a:avLst/>
          </a:prstGeom>
          <a:solidFill>
            <a:srgbClr val="DDEDEA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B13CD6C1-2AA5-3DEA-EC8C-D614D3965098}"/>
              </a:ext>
            </a:extLst>
          </p:cNvPr>
          <p:cNvSpPr/>
          <p:nvPr/>
        </p:nvSpPr>
        <p:spPr>
          <a:xfrm>
            <a:off x="10472261" y="4551254"/>
            <a:ext cx="1637302" cy="686141"/>
          </a:xfrm>
          <a:prstGeom prst="roundRect">
            <a:avLst/>
          </a:prstGeom>
          <a:solidFill>
            <a:srgbClr val="DDEDEA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E1EEBCFD-3E5E-FDB2-4DB6-940D3A3F9913}"/>
              </a:ext>
            </a:extLst>
          </p:cNvPr>
          <p:cNvSpPr/>
          <p:nvPr/>
        </p:nvSpPr>
        <p:spPr>
          <a:xfrm>
            <a:off x="10463665" y="3389139"/>
            <a:ext cx="1645897" cy="686141"/>
          </a:xfrm>
          <a:prstGeom prst="roundRect">
            <a:avLst/>
          </a:prstGeom>
          <a:solidFill>
            <a:srgbClr val="DDEDEA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64" name="Flowchart: Process 163">
            <a:extLst>
              <a:ext uri="{FF2B5EF4-FFF2-40B4-BE49-F238E27FC236}">
                <a16:creationId xmlns:a16="http://schemas.microsoft.com/office/drawing/2014/main" id="{C18009AA-13F2-79AD-0DDE-886199F66DE5}"/>
              </a:ext>
            </a:extLst>
          </p:cNvPr>
          <p:cNvSpPr/>
          <p:nvPr/>
        </p:nvSpPr>
        <p:spPr>
          <a:xfrm>
            <a:off x="8703133" y="4819621"/>
            <a:ext cx="1608463" cy="1029713"/>
          </a:xfrm>
          <a:prstGeom prst="flowChartProces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89" name="Flowchart: Predefined Process 188">
            <a:extLst>
              <a:ext uri="{FF2B5EF4-FFF2-40B4-BE49-F238E27FC236}">
                <a16:creationId xmlns:a16="http://schemas.microsoft.com/office/drawing/2014/main" id="{798E5991-6A26-CA1F-8DF9-CDEFA949712D}"/>
              </a:ext>
            </a:extLst>
          </p:cNvPr>
          <p:cNvSpPr/>
          <p:nvPr/>
        </p:nvSpPr>
        <p:spPr>
          <a:xfrm>
            <a:off x="3137440" y="1480491"/>
            <a:ext cx="1551288" cy="1361888"/>
          </a:xfrm>
          <a:prstGeom prst="flowChartPredefinedProcess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90" name="Flowchart: Predefined Process 189">
            <a:extLst>
              <a:ext uri="{FF2B5EF4-FFF2-40B4-BE49-F238E27FC236}">
                <a16:creationId xmlns:a16="http://schemas.microsoft.com/office/drawing/2014/main" id="{C8C7BE59-04F7-01F6-D376-2F618B93AD21}"/>
              </a:ext>
            </a:extLst>
          </p:cNvPr>
          <p:cNvSpPr/>
          <p:nvPr/>
        </p:nvSpPr>
        <p:spPr>
          <a:xfrm>
            <a:off x="4866621" y="1480491"/>
            <a:ext cx="1551288" cy="1361888"/>
          </a:xfrm>
          <a:prstGeom prst="flowChartPredefinedProcess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155D2F1-5DD0-B87B-C52F-FB132FB9BC02}"/>
              </a:ext>
            </a:extLst>
          </p:cNvPr>
          <p:cNvSpPr txBox="1"/>
          <p:nvPr/>
        </p:nvSpPr>
        <p:spPr>
          <a:xfrm>
            <a:off x="3454485" y="1646332"/>
            <a:ext cx="98871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Run Time Profiling</a:t>
            </a:r>
            <a:endParaRPr kumimoji="0" lang="en-IN" sz="6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A70E0A5-EBF1-3C95-1029-B15F14412F2D}"/>
              </a:ext>
            </a:extLst>
          </p:cNvPr>
          <p:cNvSpPr txBox="1"/>
          <p:nvPr/>
        </p:nvSpPr>
        <p:spPr>
          <a:xfrm>
            <a:off x="5167674" y="1651994"/>
            <a:ext cx="111213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Real Time monitoring</a:t>
            </a:r>
            <a:endParaRPr kumimoji="0" lang="en-IN" sz="6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242FF00-42DB-03CC-90AE-648E658D65A9}"/>
              </a:ext>
            </a:extLst>
          </p:cNvPr>
          <p:cNvSpPr txBox="1"/>
          <p:nvPr/>
        </p:nvSpPr>
        <p:spPr>
          <a:xfrm>
            <a:off x="3739120" y="1172888"/>
            <a:ext cx="2436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Build and Deployment Process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AD7804FF-A12B-0A67-5005-622CC9603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069" y="4174362"/>
            <a:ext cx="3151809" cy="1893980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CFF436C1-9B59-6DD7-90F6-D6A99AF51FF8}"/>
              </a:ext>
            </a:extLst>
          </p:cNvPr>
          <p:cNvSpPr txBox="1"/>
          <p:nvPr/>
        </p:nvSpPr>
        <p:spPr>
          <a:xfrm>
            <a:off x="3680007" y="3863479"/>
            <a:ext cx="2436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Carbon Footprint  Prediction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5865C60-B063-AC46-404E-07DDB05AE12E}"/>
              </a:ext>
            </a:extLst>
          </p:cNvPr>
          <p:cNvSpPr txBox="1"/>
          <p:nvPr/>
        </p:nvSpPr>
        <p:spPr>
          <a:xfrm>
            <a:off x="3475025" y="1939792"/>
            <a:ext cx="926119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5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Insert probes/hooks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5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Collect method execution times,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5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Memory allocations,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5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Disk I/O and CPU utilization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IN" sz="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7A04FBB-8BA7-F2DE-3438-36FD1E76147E}"/>
              </a:ext>
            </a:extLst>
          </p:cNvPr>
          <p:cNvSpPr txBox="1"/>
          <p:nvPr/>
        </p:nvSpPr>
        <p:spPr>
          <a:xfrm>
            <a:off x="5190592" y="1892818"/>
            <a:ext cx="92611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CPU Utilization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Memory Allocation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Disk I/O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Network Activity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IN" sz="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6DE09CD-AFC6-1DB8-3102-3AEC36A1C5F8}"/>
              </a:ext>
            </a:extLst>
          </p:cNvPr>
          <p:cNvSpPr txBox="1"/>
          <p:nvPr/>
        </p:nvSpPr>
        <p:spPr>
          <a:xfrm>
            <a:off x="3843100" y="3002807"/>
            <a:ext cx="2436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Dynamic Runtime Analysis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B425A83-70B1-67A5-717E-63A65F0F4D41}"/>
              </a:ext>
            </a:extLst>
          </p:cNvPr>
          <p:cNvSpPr txBox="1"/>
          <p:nvPr/>
        </p:nvSpPr>
        <p:spPr>
          <a:xfrm>
            <a:off x="7100525" y="3609563"/>
            <a:ext cx="1249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Optimization Recommendation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C2F132A-5C35-CDEF-0120-BED434820CB7}"/>
              </a:ext>
            </a:extLst>
          </p:cNvPr>
          <p:cNvSpPr txBox="1"/>
          <p:nvPr/>
        </p:nvSpPr>
        <p:spPr>
          <a:xfrm>
            <a:off x="8783764" y="1738738"/>
            <a:ext cx="124929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Performance counter increment ESG by 1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E6F467E-DCF8-19A9-DD55-81B9B4297DD2}"/>
              </a:ext>
            </a:extLst>
          </p:cNvPr>
          <p:cNvSpPr txBox="1"/>
          <p:nvPr/>
        </p:nvSpPr>
        <p:spPr>
          <a:xfrm>
            <a:off x="9072071" y="3645936"/>
            <a:ext cx="1249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Programmer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acknowledge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CC3889B-63A1-133B-49F6-18DA1189D2C6}"/>
              </a:ext>
            </a:extLst>
          </p:cNvPr>
          <p:cNvSpPr txBox="1"/>
          <p:nvPr/>
        </p:nvSpPr>
        <p:spPr>
          <a:xfrm>
            <a:off x="8943907" y="5042193"/>
            <a:ext cx="124929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Reevaluation / Continuation of code monitoring 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4C7FDF6-A261-D35E-7AD4-20952C4EFB2C}"/>
              </a:ext>
            </a:extLst>
          </p:cNvPr>
          <p:cNvSpPr txBox="1"/>
          <p:nvPr/>
        </p:nvSpPr>
        <p:spPr>
          <a:xfrm>
            <a:off x="11145640" y="1904010"/>
            <a:ext cx="124929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Visualize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E9F325F-198C-F675-B0CB-52FF569B7B86}"/>
              </a:ext>
            </a:extLst>
          </p:cNvPr>
          <p:cNvSpPr txBox="1"/>
          <p:nvPr/>
        </p:nvSpPr>
        <p:spPr>
          <a:xfrm>
            <a:off x="10979423" y="3584165"/>
            <a:ext cx="1249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Implement and Validate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2B3C6B8-1287-D8A5-E9A6-48089D112444}"/>
              </a:ext>
            </a:extLst>
          </p:cNvPr>
          <p:cNvSpPr txBox="1"/>
          <p:nvPr/>
        </p:nvSpPr>
        <p:spPr>
          <a:xfrm>
            <a:off x="11032814" y="4749057"/>
            <a:ext cx="10426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Continuous Improvement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C055A89-039D-9711-6B27-B94619A5DE62}"/>
              </a:ext>
            </a:extLst>
          </p:cNvPr>
          <p:cNvSpPr txBox="1"/>
          <p:nvPr/>
        </p:nvSpPr>
        <p:spPr>
          <a:xfrm>
            <a:off x="10971308" y="6005818"/>
            <a:ext cx="124929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Telemetry Data</a:t>
            </a:r>
          </a:p>
        </p:txBody>
      </p: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8F1C73CB-6556-E02E-DBA5-C3378741F923}"/>
              </a:ext>
            </a:extLst>
          </p:cNvPr>
          <p:cNvCxnSpPr>
            <a:stCxn id="133" idx="0"/>
            <a:endCxn id="139" idx="14"/>
          </p:cNvCxnSpPr>
          <p:nvPr/>
        </p:nvCxnSpPr>
        <p:spPr>
          <a:xfrm rot="5400000" flipH="1" flipV="1">
            <a:off x="286895" y="2426459"/>
            <a:ext cx="852224" cy="283901"/>
          </a:xfrm>
          <a:prstGeom prst="bentConnector4">
            <a:avLst>
              <a:gd name="adj1" fmla="val 92656"/>
              <a:gd name="adj2" fmla="val 2015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B8B3053F-9F51-BCA1-E4B2-094368DA9444}"/>
              </a:ext>
            </a:extLst>
          </p:cNvPr>
          <p:cNvCxnSpPr>
            <a:stCxn id="139" idx="16"/>
          </p:cNvCxnSpPr>
          <p:nvPr/>
        </p:nvCxnSpPr>
        <p:spPr>
          <a:xfrm>
            <a:off x="1524481" y="2142297"/>
            <a:ext cx="28758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0A2157F1-04EE-3D70-28B6-4D80228D17A8}"/>
              </a:ext>
            </a:extLst>
          </p:cNvPr>
          <p:cNvCxnSpPr/>
          <p:nvPr/>
        </p:nvCxnSpPr>
        <p:spPr>
          <a:xfrm>
            <a:off x="2726464" y="2142297"/>
            <a:ext cx="28758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35C05427-B513-A703-88A4-6928BDD056F9}"/>
              </a:ext>
            </a:extLst>
          </p:cNvPr>
          <p:cNvCxnSpPr>
            <a:cxnSpLocks/>
          </p:cNvCxnSpPr>
          <p:nvPr/>
        </p:nvCxnSpPr>
        <p:spPr>
          <a:xfrm>
            <a:off x="4688728" y="3238272"/>
            <a:ext cx="0" cy="5030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436838E-A1E3-57CF-897F-6C4D898AAEA9}"/>
              </a:ext>
            </a:extLst>
          </p:cNvPr>
          <p:cNvCxnSpPr/>
          <p:nvPr/>
        </p:nvCxnSpPr>
        <p:spPr>
          <a:xfrm>
            <a:off x="6595803" y="3985050"/>
            <a:ext cx="28758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7B27419E-B03C-F095-F409-ED5E3E2ECBA7}"/>
              </a:ext>
            </a:extLst>
          </p:cNvPr>
          <p:cNvCxnSpPr>
            <a:cxnSpLocks/>
            <a:stCxn id="156" idx="3"/>
            <a:endCxn id="157" idx="1"/>
          </p:cNvCxnSpPr>
          <p:nvPr/>
        </p:nvCxnSpPr>
        <p:spPr>
          <a:xfrm>
            <a:off x="8485877" y="3815774"/>
            <a:ext cx="385342" cy="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E30A5429-237B-69F0-5DAE-C57072F3EA95}"/>
              </a:ext>
            </a:extLst>
          </p:cNvPr>
          <p:cNvCxnSpPr>
            <a:cxnSpLocks/>
          </p:cNvCxnSpPr>
          <p:nvPr/>
        </p:nvCxnSpPr>
        <p:spPr>
          <a:xfrm flipV="1">
            <a:off x="9513091" y="2630850"/>
            <a:ext cx="0" cy="49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70895D6-201F-7148-A0CC-D94DD7DF604B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9506819" y="4528755"/>
            <a:ext cx="6272" cy="2677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7EFCFC3F-5BA1-5109-4C69-2FD274F70413}"/>
              </a:ext>
            </a:extLst>
          </p:cNvPr>
          <p:cNvCxnSpPr>
            <a:stCxn id="158" idx="6"/>
            <a:endCxn id="159" idx="1"/>
          </p:cNvCxnSpPr>
          <p:nvPr/>
        </p:nvCxnSpPr>
        <p:spPr>
          <a:xfrm>
            <a:off x="10100127" y="1972776"/>
            <a:ext cx="406998" cy="1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C5019F8D-B25D-50A7-B96F-7450E294C028}"/>
              </a:ext>
            </a:extLst>
          </p:cNvPr>
          <p:cNvCxnSpPr>
            <a:cxnSpLocks/>
          </p:cNvCxnSpPr>
          <p:nvPr/>
        </p:nvCxnSpPr>
        <p:spPr>
          <a:xfrm>
            <a:off x="10150101" y="3798207"/>
            <a:ext cx="3233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DAADA5E9-28A6-22A1-0AFE-E391BD66CFB5}"/>
              </a:ext>
            </a:extLst>
          </p:cNvPr>
          <p:cNvCxnSpPr>
            <a:cxnSpLocks/>
            <a:stCxn id="162" idx="2"/>
            <a:endCxn id="161" idx="0"/>
          </p:cNvCxnSpPr>
          <p:nvPr/>
        </p:nvCxnSpPr>
        <p:spPr>
          <a:xfrm>
            <a:off x="11286614" y="4075280"/>
            <a:ext cx="4298" cy="475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07EECDC-1C01-D29C-1291-9A2A2AFDDD1C}"/>
              </a:ext>
            </a:extLst>
          </p:cNvPr>
          <p:cNvCxnSpPr/>
          <p:nvPr/>
        </p:nvCxnSpPr>
        <p:spPr>
          <a:xfrm flipH="1">
            <a:off x="11256069" y="5230705"/>
            <a:ext cx="1400" cy="475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9" name="Oval 278">
            <a:extLst>
              <a:ext uri="{FF2B5EF4-FFF2-40B4-BE49-F238E27FC236}">
                <a16:creationId xmlns:a16="http://schemas.microsoft.com/office/drawing/2014/main" id="{35005C90-BFD9-F9AD-4D87-ABA4E2401EA2}"/>
              </a:ext>
            </a:extLst>
          </p:cNvPr>
          <p:cNvSpPr/>
          <p:nvPr/>
        </p:nvSpPr>
        <p:spPr>
          <a:xfrm>
            <a:off x="10533626" y="3560734"/>
            <a:ext cx="383412" cy="3716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pic>
        <p:nvPicPr>
          <p:cNvPr id="280" name="Picture 279">
            <a:extLst>
              <a:ext uri="{FF2B5EF4-FFF2-40B4-BE49-F238E27FC236}">
                <a16:creationId xmlns:a16="http://schemas.microsoft.com/office/drawing/2014/main" id="{44634E3A-AC56-217F-BE72-129477F75D6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10598174" y="3614688"/>
            <a:ext cx="256479" cy="256479"/>
          </a:xfrm>
          <a:prstGeom prst="rect">
            <a:avLst/>
          </a:prstGeom>
        </p:spPr>
      </p:pic>
      <p:sp>
        <p:nvSpPr>
          <p:cNvPr id="288" name="Oval 287">
            <a:extLst>
              <a:ext uri="{FF2B5EF4-FFF2-40B4-BE49-F238E27FC236}">
                <a16:creationId xmlns:a16="http://schemas.microsoft.com/office/drawing/2014/main" id="{FD1C55D4-4D5F-4B25-5FC6-0A0983FAFF26}"/>
              </a:ext>
            </a:extLst>
          </p:cNvPr>
          <p:cNvSpPr/>
          <p:nvPr/>
        </p:nvSpPr>
        <p:spPr>
          <a:xfrm>
            <a:off x="10603121" y="1800783"/>
            <a:ext cx="428788" cy="4269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pic>
        <p:nvPicPr>
          <p:cNvPr id="289" name="Picture 288">
            <a:extLst>
              <a:ext uri="{FF2B5EF4-FFF2-40B4-BE49-F238E27FC236}">
                <a16:creationId xmlns:a16="http://schemas.microsoft.com/office/drawing/2014/main" id="{EAD97CBF-A4A7-E85E-40A0-CE515ED3AF4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10668736" y="1904010"/>
            <a:ext cx="302572" cy="254010"/>
          </a:xfrm>
          <a:prstGeom prst="rect">
            <a:avLst/>
          </a:prstGeom>
          <a:ln>
            <a:noFill/>
          </a:ln>
        </p:spPr>
      </p:pic>
      <p:sp>
        <p:nvSpPr>
          <p:cNvPr id="304" name="Oval 303">
            <a:extLst>
              <a:ext uri="{FF2B5EF4-FFF2-40B4-BE49-F238E27FC236}">
                <a16:creationId xmlns:a16="http://schemas.microsoft.com/office/drawing/2014/main" id="{AA090398-6021-6547-0682-83679A40D6E4}"/>
              </a:ext>
            </a:extLst>
          </p:cNvPr>
          <p:cNvSpPr/>
          <p:nvPr/>
        </p:nvSpPr>
        <p:spPr>
          <a:xfrm>
            <a:off x="10534708" y="5870339"/>
            <a:ext cx="400919" cy="376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5" name="Picture 304">
            <a:extLst>
              <a:ext uri="{FF2B5EF4-FFF2-40B4-BE49-F238E27FC236}">
                <a16:creationId xmlns:a16="http://schemas.microsoft.com/office/drawing/2014/main" id="{A61721A7-C728-D134-80CE-1708603B0A0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10625659" y="5975328"/>
            <a:ext cx="219015" cy="183864"/>
          </a:xfrm>
          <a:prstGeom prst="rect">
            <a:avLst/>
          </a:prstGeom>
          <a:ln>
            <a:noFill/>
          </a:ln>
        </p:spPr>
      </p:pic>
      <p:sp>
        <p:nvSpPr>
          <p:cNvPr id="307" name="Oval 306">
            <a:extLst>
              <a:ext uri="{FF2B5EF4-FFF2-40B4-BE49-F238E27FC236}">
                <a16:creationId xmlns:a16="http://schemas.microsoft.com/office/drawing/2014/main" id="{7131EA91-1B83-9073-FC63-CB7F8BB86734}"/>
              </a:ext>
            </a:extLst>
          </p:cNvPr>
          <p:cNvSpPr/>
          <p:nvPr/>
        </p:nvSpPr>
        <p:spPr>
          <a:xfrm>
            <a:off x="10534708" y="4736864"/>
            <a:ext cx="400919" cy="376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pic>
        <p:nvPicPr>
          <p:cNvPr id="313" name="Graphic 312" descr="Head with gears outline">
            <a:extLst>
              <a:ext uri="{FF2B5EF4-FFF2-40B4-BE49-F238E27FC236}">
                <a16:creationId xmlns:a16="http://schemas.microsoft.com/office/drawing/2014/main" id="{90E9D3DF-08A2-DED4-78E4-7303A02C6D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70649" y="4755636"/>
            <a:ext cx="376547" cy="376547"/>
          </a:xfrm>
          <a:prstGeom prst="rect">
            <a:avLst/>
          </a:prstGeom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94B23E08-0932-33FD-636A-83D6BCAD84F1}"/>
              </a:ext>
            </a:extLst>
          </p:cNvPr>
          <p:cNvSpPr txBox="1"/>
          <p:nvPr/>
        </p:nvSpPr>
        <p:spPr>
          <a:xfrm>
            <a:off x="8943907" y="2893773"/>
            <a:ext cx="67914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Yes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22D6B41-D537-7B01-CF77-B642C9D85DE2}"/>
              </a:ext>
            </a:extLst>
          </p:cNvPr>
          <p:cNvSpPr txBox="1"/>
          <p:nvPr/>
        </p:nvSpPr>
        <p:spPr>
          <a:xfrm>
            <a:off x="8796452" y="4567587"/>
            <a:ext cx="67914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No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7DADDCC-A108-983F-022C-4321ED17E183}"/>
              </a:ext>
            </a:extLst>
          </p:cNvPr>
          <p:cNvSpPr txBox="1"/>
          <p:nvPr/>
        </p:nvSpPr>
        <p:spPr>
          <a:xfrm>
            <a:off x="9914172" y="3542995"/>
            <a:ext cx="67914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Arial" panose="020B0604020202020204" pitchFamily="34" charset="0"/>
              </a:rPr>
              <a:t>Yes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E50D756-681F-A73A-77F4-DCDBF060EC41}"/>
              </a:ext>
            </a:extLst>
          </p:cNvPr>
          <p:cNvCxnSpPr>
            <a:cxnSpLocks/>
            <a:stCxn id="164" idx="2"/>
          </p:cNvCxnSpPr>
          <p:nvPr/>
        </p:nvCxnSpPr>
        <p:spPr>
          <a:xfrm rot="5400000" flipH="1">
            <a:off x="4835103" y="1177072"/>
            <a:ext cx="2786284" cy="6558240"/>
          </a:xfrm>
          <a:prstGeom prst="bentConnector4">
            <a:avLst>
              <a:gd name="adj1" fmla="val -22644"/>
              <a:gd name="adj2" fmla="val 1039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5A5432-9A01-F888-5931-3B3A785FB84A}"/>
              </a:ext>
            </a:extLst>
          </p:cNvPr>
          <p:cNvSpPr txBox="1"/>
          <p:nvPr/>
        </p:nvSpPr>
        <p:spPr>
          <a:xfrm>
            <a:off x="264809" y="584472"/>
            <a:ext cx="11578348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ABC Software Company is developing an e-commerce platform to meet customer demands. They aim to optimize CPU-intensive tasks like image processing for product thumbnails to reduce environmental impact while maintaining functionality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02313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9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39" grpId="0" animBg="1"/>
      <p:bldP spid="153" grpId="0" animBg="1"/>
      <p:bldP spid="154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4" grpId="0" animBg="1"/>
      <p:bldP spid="189" grpId="0" animBg="1"/>
      <p:bldP spid="190" grpId="0" animBg="1"/>
      <p:bldP spid="191" grpId="0"/>
      <p:bldP spid="194" grpId="0"/>
      <p:bldP spid="195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79" grpId="0" animBg="1"/>
      <p:bldP spid="288" grpId="0" animBg="1"/>
      <p:bldP spid="304" grpId="0" animBg="1"/>
      <p:bldP spid="307" grpId="0" animBg="1"/>
      <p:bldP spid="314" grpId="0"/>
      <p:bldP spid="315" grpId="0"/>
      <p:bldP spid="3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5C499-BE16-87E9-04C7-0C19EF51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FC9087A2-2090-D523-51D2-3C187B8A7A24}"/>
              </a:ext>
            </a:extLst>
          </p:cNvPr>
          <p:cNvSpPr/>
          <p:nvPr/>
        </p:nvSpPr>
        <p:spPr>
          <a:xfrm>
            <a:off x="854362" y="5099278"/>
            <a:ext cx="2897061" cy="66364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86D5E8-9E8C-26E8-7BE8-A27813F2609E}"/>
              </a:ext>
            </a:extLst>
          </p:cNvPr>
          <p:cNvSpPr/>
          <p:nvPr/>
        </p:nvSpPr>
        <p:spPr>
          <a:xfrm>
            <a:off x="823169" y="3720936"/>
            <a:ext cx="2897061" cy="72597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E8AF130-559E-549E-D26B-EFAD9AE9947D}"/>
              </a:ext>
            </a:extLst>
          </p:cNvPr>
          <p:cNvSpPr/>
          <p:nvPr/>
        </p:nvSpPr>
        <p:spPr>
          <a:xfrm>
            <a:off x="854362" y="2437422"/>
            <a:ext cx="2897061" cy="66364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7100757-D80A-FD21-DA3C-34CA417F4C8B}"/>
              </a:ext>
            </a:extLst>
          </p:cNvPr>
          <p:cNvSpPr/>
          <p:nvPr/>
        </p:nvSpPr>
        <p:spPr>
          <a:xfrm>
            <a:off x="823169" y="1232960"/>
            <a:ext cx="2897061" cy="66364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85A1D0-6559-871D-1D71-EAE5DB9C7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313" y="1142603"/>
            <a:ext cx="7875110" cy="5041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E055A-9F72-DE8C-B6DB-599CD6F1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0402" y="6400578"/>
            <a:ext cx="257355" cy="21594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3D3B3B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A574E47-9754-DA59-184C-5E3B8116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17" y="142863"/>
            <a:ext cx="4062918" cy="266303"/>
          </a:xfrm>
        </p:spPr>
        <p:txBody>
          <a:bodyPr/>
          <a:lstStyle/>
          <a:p>
            <a:r>
              <a:rPr lang="en-US"/>
              <a:t>EcoVision Value Prop</a:t>
            </a:r>
            <a:endParaRPr lang="en-MX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579621-177D-0D85-EBC5-7632A5A923E2}"/>
              </a:ext>
            </a:extLst>
          </p:cNvPr>
          <p:cNvSpPr txBox="1"/>
          <p:nvPr/>
        </p:nvSpPr>
        <p:spPr>
          <a:xfrm>
            <a:off x="195217" y="600569"/>
            <a:ext cx="87302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9700" algn="l"/>
                <a:tab pos="457200" algn="l"/>
              </a:tabLst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How Green coding is considered a pivotal accelerator for Sustainability Initiatives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95925-AFB4-CC31-DAFE-D8031D85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1" y="1503745"/>
            <a:ext cx="2887038" cy="1815482"/>
          </a:xfrm>
          <a:prstGeom prst="rect">
            <a:avLst/>
          </a:prstGeom>
        </p:spPr>
      </p:pic>
      <p:sp>
        <p:nvSpPr>
          <p:cNvPr id="10" name="Speech Bubble: Rectangle 51">
            <a:extLst>
              <a:ext uri="{FF2B5EF4-FFF2-40B4-BE49-F238E27FC236}">
                <a16:creationId xmlns:a16="http://schemas.microsoft.com/office/drawing/2014/main" id="{11D9CCFD-01C0-40E4-2040-65A95782F641}"/>
              </a:ext>
            </a:extLst>
          </p:cNvPr>
          <p:cNvSpPr/>
          <p:nvPr/>
        </p:nvSpPr>
        <p:spPr>
          <a:xfrm>
            <a:off x="10157710" y="826680"/>
            <a:ext cx="1839073" cy="491456"/>
          </a:xfrm>
          <a:prstGeom prst="wedgeRectCallout">
            <a:avLst>
              <a:gd name="adj1" fmla="val 6109"/>
              <a:gd name="adj2" fmla="val 111537"/>
            </a:avLst>
          </a:prstGeom>
          <a:solidFill>
            <a:schemeClr val="accent1"/>
          </a:solidFill>
          <a:ln w="9144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37" tIns="32919" rIns="65837" bIns="329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EcoVision Insights</a:t>
            </a:r>
          </a:p>
        </p:txBody>
      </p:sp>
      <p:pic>
        <p:nvPicPr>
          <p:cNvPr id="21" name="Graphic 20" descr="Plant with solid fill">
            <a:extLst>
              <a:ext uri="{FF2B5EF4-FFF2-40B4-BE49-F238E27FC236}">
                <a16:creationId xmlns:a16="http://schemas.microsoft.com/office/drawing/2014/main" id="{2185380B-B9D0-3EDB-1383-6F61FAF52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779" y="1151826"/>
            <a:ext cx="496056" cy="4960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D5DDAB-9D58-C72B-390A-5D51A254E23E}"/>
              </a:ext>
            </a:extLst>
          </p:cNvPr>
          <p:cNvSpPr txBox="1"/>
          <p:nvPr/>
        </p:nvSpPr>
        <p:spPr>
          <a:xfrm>
            <a:off x="938166" y="1357032"/>
            <a:ext cx="268861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Parallelization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: This can significantly speed up the training process and reduce the time and energy required for model training.</a:t>
            </a: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5FF211-8FC2-23C8-7930-0BF866FCB8B4}"/>
              </a:ext>
            </a:extLst>
          </p:cNvPr>
          <p:cNvSpPr txBox="1"/>
          <p:nvPr/>
        </p:nvSpPr>
        <p:spPr>
          <a:xfrm>
            <a:off x="927393" y="2537420"/>
            <a:ext cx="268861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Early Stopping: 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Implement early stopping criteria during training to halt the process when the model's performance no longer improves</a:t>
            </a: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E955CE-532D-B36D-52AB-3E2913A82A6D}"/>
              </a:ext>
            </a:extLst>
          </p:cNvPr>
          <p:cNvSpPr txBox="1"/>
          <p:nvPr/>
        </p:nvSpPr>
        <p:spPr>
          <a:xfrm>
            <a:off x="927393" y="3770743"/>
            <a:ext cx="2688612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Energy-Efficient Hardware</a:t>
            </a: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: 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Deploy </a:t>
            </a:r>
            <a:r>
              <a:rPr kumimoji="0" lang="en-GB" sz="9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EcoVision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 on energy-efficient hardware infrastructure, such as servers with low-power processors or GPUs optimized for machine learning workloads.</a:t>
            </a: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pic>
        <p:nvPicPr>
          <p:cNvPr id="31" name="Graphic 30" descr="Stop with solid fill">
            <a:extLst>
              <a:ext uri="{FF2B5EF4-FFF2-40B4-BE49-F238E27FC236}">
                <a16:creationId xmlns:a16="http://schemas.microsoft.com/office/drawing/2014/main" id="{DB4B20EC-B958-1D96-04D6-6B26AB2A7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014" y="2585570"/>
            <a:ext cx="367348" cy="367348"/>
          </a:xfrm>
          <a:prstGeom prst="rect">
            <a:avLst/>
          </a:prstGeom>
        </p:spPr>
      </p:pic>
      <p:pic>
        <p:nvPicPr>
          <p:cNvPr id="33" name="Graphic 32" descr="Robot with solid fill">
            <a:extLst>
              <a:ext uri="{FF2B5EF4-FFF2-40B4-BE49-F238E27FC236}">
                <a16:creationId xmlns:a16="http://schemas.microsoft.com/office/drawing/2014/main" id="{30B3032C-E383-03AB-287A-AE0ACE8B41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7648" y="2485448"/>
            <a:ext cx="568365" cy="568365"/>
          </a:xfrm>
          <a:prstGeom prst="rect">
            <a:avLst/>
          </a:prstGeom>
        </p:spPr>
      </p:pic>
      <p:pic>
        <p:nvPicPr>
          <p:cNvPr id="37" name="Graphic 36" descr="Earth globe: Africa and Europe with solid fill">
            <a:extLst>
              <a:ext uri="{FF2B5EF4-FFF2-40B4-BE49-F238E27FC236}">
                <a16:creationId xmlns:a16="http://schemas.microsoft.com/office/drawing/2014/main" id="{624475C2-1D1E-DCA8-FE63-3BCBAF5B63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1786" y="1570302"/>
            <a:ext cx="441323" cy="4114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CEC733-B4C9-90D7-4253-A6B105C62A8B}"/>
              </a:ext>
            </a:extLst>
          </p:cNvPr>
          <p:cNvSpPr txBox="1"/>
          <p:nvPr/>
        </p:nvSpPr>
        <p:spPr>
          <a:xfrm>
            <a:off x="938166" y="5231684"/>
            <a:ext cx="26886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Integration: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into Kyndryl Developer Services to meet Kyndryl’s Sustainability goals</a:t>
            </a: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pic>
        <p:nvPicPr>
          <p:cNvPr id="40" name="Graphic 39" descr="Server with solid fill">
            <a:extLst>
              <a:ext uri="{FF2B5EF4-FFF2-40B4-BE49-F238E27FC236}">
                <a16:creationId xmlns:a16="http://schemas.microsoft.com/office/drawing/2014/main" id="{70D2691B-4B0C-0381-1EFE-2C7AF28041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3169" y="3754415"/>
            <a:ext cx="500000" cy="500000"/>
          </a:xfrm>
          <a:prstGeom prst="rect">
            <a:avLst/>
          </a:prstGeom>
        </p:spPr>
      </p:pic>
      <p:pic>
        <p:nvPicPr>
          <p:cNvPr id="44" name="Graphic 43" descr="Lightbulb with solid fill">
            <a:extLst>
              <a:ext uri="{FF2B5EF4-FFF2-40B4-BE49-F238E27FC236}">
                <a16:creationId xmlns:a16="http://schemas.microsoft.com/office/drawing/2014/main" id="{97238D7A-A81F-B073-E16F-FD0A39B377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23" y="3556709"/>
            <a:ext cx="430887" cy="430887"/>
          </a:xfrm>
          <a:prstGeom prst="rect">
            <a:avLst/>
          </a:prstGeom>
        </p:spPr>
      </p:pic>
      <p:pic>
        <p:nvPicPr>
          <p:cNvPr id="54" name="Graphic 53" descr="Customer review with solid fill">
            <a:extLst>
              <a:ext uri="{FF2B5EF4-FFF2-40B4-BE49-F238E27FC236}">
                <a16:creationId xmlns:a16="http://schemas.microsoft.com/office/drawing/2014/main" id="{659DDDD0-1AC5-5FE3-9E84-8FCB835405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 flipV="1">
            <a:off x="298312" y="5215657"/>
            <a:ext cx="448187" cy="430887"/>
          </a:xfrm>
          <a:prstGeom prst="rect">
            <a:avLst/>
          </a:prstGeom>
        </p:spPr>
      </p:pic>
      <p:pic>
        <p:nvPicPr>
          <p:cNvPr id="56" name="Graphic 55" descr="Leaf with solid fill">
            <a:extLst>
              <a:ext uri="{FF2B5EF4-FFF2-40B4-BE49-F238E27FC236}">
                <a16:creationId xmlns:a16="http://schemas.microsoft.com/office/drawing/2014/main" id="{9BED6E06-1511-F9C8-A206-F1DE24342D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7122322">
            <a:off x="13522" y="499906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7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58" grpId="0" animBg="1"/>
      <p:bldP spid="57" grpId="0" animBg="1"/>
      <p:bldP spid="10" grpId="0" animBg="1"/>
      <p:bldP spid="27" grpId="0"/>
      <p:bldP spid="28" grpId="0"/>
      <p:bldP spid="29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FD0E4-97AF-4F46-D484-152089CA3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oup of people sitting around a table with a white sheet of paper&#10;&#10;Description automatically generated">
            <a:extLst>
              <a:ext uri="{FF2B5EF4-FFF2-40B4-BE49-F238E27FC236}">
                <a16:creationId xmlns:a16="http://schemas.microsoft.com/office/drawing/2014/main" id="{E48D8126-3EC2-8980-C354-97B679C98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9" r="22689"/>
          <a:stretch/>
        </p:blipFill>
        <p:spPr>
          <a:xfrm>
            <a:off x="6096000" y="10"/>
            <a:ext cx="6098650" cy="685799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418E4-CDF4-26CE-4801-4B8222663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</p:spPr>
        <p:txBody>
          <a:bodyPr anchor="b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3D3B3B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BCDD0DB5-DFA6-1B5E-3596-9C31602A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93125"/>
            <a:ext cx="4343165" cy="28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EcoVision – Team Synergy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1530020-C994-7B1A-FE45-A6D0AB0E4D0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28600" y="712673"/>
            <a:ext cx="4343400" cy="310833"/>
          </a:xfrm>
        </p:spPr>
        <p:txBody>
          <a:bodyPr/>
          <a:lstStyle/>
          <a:p>
            <a:r>
              <a:rPr lang="en-US"/>
              <a:t>Empowering Team Success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5164F-BA39-5B0A-5A51-009A13F004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28600" y="1522864"/>
            <a:ext cx="2590800" cy="3658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New skills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Learnt about Sustainability offering within Kyndryl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Random Forest Regression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FIGMA</a:t>
            </a:r>
          </a:p>
          <a:p>
            <a:pPr>
              <a:buFont typeface="Wingdings" panose="05000000000000000000" pitchFamily="2" charset="2"/>
              <a:buChar char="ü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MX"/>
          </a:p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8F32F-2E6C-623B-918B-FE27331EDC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947737" y="1522863"/>
            <a:ext cx="2919427" cy="479454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Team Work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b="1"/>
              <a:t>Interdisciplinary teams </a:t>
            </a:r>
            <a:r>
              <a:rPr lang="en-US"/>
              <a:t>– diverse skills from Design, Architect , Offering, Engineering and  Development, Project Management</a:t>
            </a:r>
          </a:p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b="1"/>
              <a:t>Cross Practice </a:t>
            </a:r>
            <a:r>
              <a:rPr lang="en-US"/>
              <a:t>-Global S&amp;R, Global &amp; SM Cloud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/>
              <a:t> </a:t>
            </a:r>
            <a:r>
              <a:rPr lang="en-US" err="1"/>
              <a:t>TimeZone</a:t>
            </a:r>
            <a:r>
              <a:rPr lang="en-US"/>
              <a:t> and Cultural differences – US, Europe and AP</a:t>
            </a:r>
          </a:p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/>
              <a:t>Share Communication Platforms – Teams, Mural, O365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40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MX" sz="1400"/>
          </a:p>
        </p:txBody>
      </p:sp>
    </p:spTree>
    <p:extLst>
      <p:ext uri="{BB962C8B-B14F-4D97-AF65-F5344CB8AC3E}">
        <p14:creationId xmlns:p14="http://schemas.microsoft.com/office/powerpoint/2010/main" val="296680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570BE-B7C7-C9AC-189A-95D934DA9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nd turbines in a field">
            <a:extLst>
              <a:ext uri="{FF2B5EF4-FFF2-40B4-BE49-F238E27FC236}">
                <a16:creationId xmlns:a16="http://schemas.microsoft.com/office/drawing/2014/main" id="{1B553E96-AB87-66C0-1204-73EE577DC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0" y="-12192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8F215-7DE6-D97B-1410-7073A15F18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76538" y="2697905"/>
            <a:ext cx="7920037" cy="3619500"/>
          </a:xfrm>
        </p:spPr>
        <p:txBody>
          <a:bodyPr>
            <a:normAutofit/>
          </a:bodyPr>
          <a:lstStyle/>
          <a:p>
            <a:r>
              <a:rPr lang="en-US"/>
              <a:t>Working Demo – 				Phase 1</a:t>
            </a:r>
            <a:endParaRPr lang="en-MX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5A32BFB-5DDD-1764-5CCC-9B96A334F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0F46499-D686-D2D1-4F98-84C45F0D54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14480" y="6317405"/>
            <a:ext cx="257355" cy="21594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3D3B3B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1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DE2E-B806-B450-8985-05FC48898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5E5075-80B3-CC8C-2BDD-3F8F68665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34316"/>
              </a:lnSpc>
            </a:pPr>
            <a:r>
              <a:rPr lang="en-MX"/>
              <a:t>Thank You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A1E45E-74E1-F8BC-9298-5352873813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Date Mar 11, 2024</a:t>
            </a:r>
          </a:p>
        </p:txBody>
      </p:sp>
    </p:spTree>
    <p:extLst>
      <p:ext uri="{BB962C8B-B14F-4D97-AF65-F5344CB8AC3E}">
        <p14:creationId xmlns:p14="http://schemas.microsoft.com/office/powerpoint/2010/main" val="27834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957BBD5-3BE2-0C61-6AF8-CC856D1D1EF2}"/>
              </a:ext>
            </a:extLst>
          </p:cNvPr>
          <p:cNvSpPr txBox="1">
            <a:spLocks/>
          </p:cNvSpPr>
          <p:nvPr/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/>
                </a:solidFill>
                <a:latin typeface="TWK Everett" panose="020B0204000000000000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837D2AA-17F4-4A02-24CE-2AF0DD249D92}"/>
              </a:ext>
            </a:extLst>
          </p:cNvPr>
          <p:cNvSpPr txBox="1">
            <a:spLocks/>
          </p:cNvSpPr>
          <p:nvPr/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FCDE8-3893-0086-A6C7-CB083D68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246" y="-9955"/>
            <a:ext cx="362899" cy="334604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0B3E7D0-2613-B503-6285-5D86749A74EC}"/>
              </a:ext>
            </a:extLst>
          </p:cNvPr>
          <p:cNvSpPr txBox="1">
            <a:spLocks/>
          </p:cNvSpPr>
          <p:nvPr/>
        </p:nvSpPr>
        <p:spPr>
          <a:xfrm>
            <a:off x="228599" y="293125"/>
            <a:ext cx="8011650" cy="4225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TWK Everett"/>
              </a:rPr>
              <a:t>EcoVision - Goal</a:t>
            </a:r>
            <a:endParaRPr kumimoji="0" lang="en-US" i="0" u="none" strike="noStrike" kern="1200" cap="none" spc="0" normalizeH="0" baseline="0" noProof="0">
              <a:ln>
                <a:noFill/>
              </a:ln>
              <a:solidFill>
                <a:srgbClr val="FF462D"/>
              </a:solidFill>
              <a:effectLst/>
              <a:uLnTx/>
              <a:uFillTx/>
              <a:latin typeface="TWK Everett" panose="020B0204000000000000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B9BE9-58A0-3AFA-F8FC-629751C28A81}"/>
              </a:ext>
            </a:extLst>
          </p:cNvPr>
          <p:cNvSpPr txBox="1"/>
          <p:nvPr/>
        </p:nvSpPr>
        <p:spPr>
          <a:xfrm>
            <a:off x="510974" y="1198744"/>
            <a:ext cx="1104168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D3A3A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To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Optimize/Minimize The </a:t>
            </a:r>
            <a:r>
              <a:rPr kumimoji="0" lang="en-US" altLang="ja-JP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Carbon Footprint </a:t>
            </a:r>
            <a:r>
              <a:rPr lang="en-US" altLang="ja-JP" sz="2400">
                <a:latin typeface="TWK Everett" panose="020B0204000000000000" pitchFamily="34" charset="0"/>
                <a:cs typeface="Arial" panose="020B0604020202020204" pitchFamily="34" charset="0"/>
              </a:rPr>
              <a:t>Throughout</a:t>
            </a:r>
            <a:r>
              <a:rPr kumimoji="0" lang="en-US" altLang="ja-JP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 The Software Development Lifecycle</a:t>
            </a:r>
          </a:p>
          <a:p>
            <a:pPr>
              <a:lnSpc>
                <a:spcPct val="150000"/>
              </a:lnSpc>
            </a:pPr>
            <a:endParaRPr kumimoji="0" lang="en-US" altLang="ja-JP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WK Everett" panose="020B0204000000000000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ja-JP" b="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Plugin with IDE </a:t>
            </a:r>
            <a:r>
              <a:rPr kumimoji="0" lang="en-US" altLang="ja-JP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to enables Developers to write a more efficient code by providing recommendation  (Phase 1)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>
                <a:solidFill>
                  <a:schemeClr val="accent4"/>
                </a:solidFill>
                <a:latin typeface="TWK Everett" panose="020B0204000000000000" pitchFamily="34" charset="0"/>
                <a:cs typeface="Arial" panose="020B0604020202020204" pitchFamily="34" charset="0"/>
              </a:rPr>
              <a:t>Integrate with</a:t>
            </a:r>
            <a:r>
              <a:rPr kumimoji="0" lang="en-US" altLang="ja-JP" b="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 the CI/CD pipeline </a:t>
            </a:r>
            <a:r>
              <a:rPr kumimoji="0" lang="en-US" altLang="ja-JP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WK Everett" panose="020B0204000000000000" pitchFamily="34" charset="0"/>
                <a:cs typeface="Arial" panose="020B0604020202020204" pitchFamily="34" charset="0"/>
              </a:rPr>
              <a:t>to continuously measure and reduce the environmental impact of our code (Phase 2)</a:t>
            </a:r>
          </a:p>
          <a:p>
            <a:pPr lvl="1"/>
            <a:endParaRPr kumimoji="0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3D3A3A"/>
              </a:solidFill>
              <a:effectLst/>
              <a:uLnTx/>
              <a:uFillTx/>
              <a:latin typeface="TWK Everett" panose="020B0204000000000000" pitchFamily="34" charset="0"/>
              <a:cs typeface="Arial" panose="020B0604020202020204" pitchFamily="34" charset="0"/>
            </a:endParaRPr>
          </a:p>
          <a:p>
            <a:endParaRPr lang="en-IN" sz="1600">
              <a:latin typeface="TWK Everett" panose="020B02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8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7C8E1-AF22-AF48-39AA-F565A99CD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67" name="Title 4">
            <a:extLst>
              <a:ext uri="{FF2B5EF4-FFF2-40B4-BE49-F238E27FC236}">
                <a16:creationId xmlns:a16="http://schemas.microsoft.com/office/drawing/2014/main" id="{1A2F6CA0-80C7-5F12-B1CA-64B8E1B9B7BB}"/>
              </a:ext>
            </a:extLst>
          </p:cNvPr>
          <p:cNvSpPr txBox="1">
            <a:spLocks/>
          </p:cNvSpPr>
          <p:nvPr/>
        </p:nvSpPr>
        <p:spPr>
          <a:xfrm>
            <a:off x="2429743" y="158585"/>
            <a:ext cx="8011650" cy="4225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rgbClr val="FF462D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TWK Everett"/>
              </a:rPr>
              <a:t>Ways </a:t>
            </a:r>
            <a:r>
              <a:rPr lang="en-US">
                <a:solidFill>
                  <a:schemeClr val="accent4"/>
                </a:solidFill>
                <a:latin typeface="TWK Everett"/>
              </a:rPr>
              <a:t>EcoVision</a:t>
            </a:r>
            <a:r>
              <a:rPr lang="en-US">
                <a:latin typeface="TWK Everett"/>
              </a:rPr>
              <a:t> Can Maximize Our Investments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462D"/>
              </a:solidFill>
              <a:effectLst/>
              <a:uLnTx/>
              <a:uFillTx/>
              <a:latin typeface="TWK Everett" panose="020B0204000000000000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3F911-C93A-576C-95C5-C400A2FC236C}"/>
              </a:ext>
            </a:extLst>
          </p:cNvPr>
          <p:cNvSpPr/>
          <p:nvPr/>
        </p:nvSpPr>
        <p:spPr>
          <a:xfrm>
            <a:off x="2252189" y="859153"/>
            <a:ext cx="9947274" cy="52804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Internal Developer Platform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71C489-77AE-F35B-855B-CD94F9475F77}"/>
              </a:ext>
            </a:extLst>
          </p:cNvPr>
          <p:cNvSpPr/>
          <p:nvPr/>
        </p:nvSpPr>
        <p:spPr>
          <a:xfrm>
            <a:off x="2381151" y="1204303"/>
            <a:ext cx="6544230" cy="1355641"/>
          </a:xfrm>
          <a:prstGeom prst="rect">
            <a:avLst/>
          </a:prstGeom>
          <a:solidFill>
            <a:srgbClr val="EDF0F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lt"/>
                <a:cs typeface="+mn-lt"/>
              </a:rPr>
              <a:t>Developer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Plane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14075F-5A9B-5273-0640-65B2FFA6D8FE}"/>
              </a:ext>
            </a:extLst>
          </p:cNvPr>
          <p:cNvSpPr/>
          <p:nvPr/>
        </p:nvSpPr>
        <p:spPr>
          <a:xfrm>
            <a:off x="2356396" y="2763676"/>
            <a:ext cx="6580163" cy="1710472"/>
          </a:xfrm>
          <a:prstGeom prst="rect">
            <a:avLst/>
          </a:prstGeom>
          <a:solidFill>
            <a:srgbClr val="EDF0F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lt"/>
                <a:cs typeface="+mn-lt"/>
              </a:rPr>
              <a:t>Integration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lt"/>
                <a:cs typeface="+mn-lt"/>
              </a:rPr>
              <a:t>&amp; Delivery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lt"/>
                <a:cs typeface="+mn-lt"/>
              </a:rPr>
              <a:t>Plane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39965D-8A3E-E5DC-662C-F8D4BDD66840}"/>
              </a:ext>
            </a:extLst>
          </p:cNvPr>
          <p:cNvSpPr/>
          <p:nvPr/>
        </p:nvSpPr>
        <p:spPr>
          <a:xfrm>
            <a:off x="2349419" y="4683978"/>
            <a:ext cx="6596375" cy="591387"/>
          </a:xfrm>
          <a:prstGeom prst="rect">
            <a:avLst/>
          </a:prstGeom>
          <a:solidFill>
            <a:srgbClr val="EDF0F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lt"/>
                <a:cs typeface="+mn-lt"/>
              </a:rPr>
              <a:t>Monitoring &amp; Logging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lt"/>
                <a:cs typeface="+mn-lt"/>
              </a:rPr>
              <a:t>Plane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42F646-17DA-4BEB-8B6B-E6C3F4FAAFD0}"/>
              </a:ext>
            </a:extLst>
          </p:cNvPr>
          <p:cNvSpPr/>
          <p:nvPr/>
        </p:nvSpPr>
        <p:spPr>
          <a:xfrm>
            <a:off x="2340510" y="5462287"/>
            <a:ext cx="6596375" cy="591387"/>
          </a:xfrm>
          <a:prstGeom prst="rect">
            <a:avLst/>
          </a:prstGeom>
          <a:solidFill>
            <a:srgbClr val="EDF0F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lt"/>
                <a:cs typeface="+mn-lt"/>
              </a:rPr>
              <a:t>Security Plane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967155-2DDC-83B8-CA0E-CA2E4575E801}"/>
              </a:ext>
            </a:extLst>
          </p:cNvPr>
          <p:cNvSpPr/>
          <p:nvPr/>
        </p:nvSpPr>
        <p:spPr>
          <a:xfrm>
            <a:off x="9159370" y="2760105"/>
            <a:ext cx="2846026" cy="3293568"/>
          </a:xfrm>
          <a:prstGeom prst="rect">
            <a:avLst/>
          </a:prstGeom>
          <a:solidFill>
            <a:srgbClr val="EDF0F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lt"/>
                <a:cs typeface="+mn-lt"/>
              </a:rPr>
              <a:t>Resource Plane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9E95BE-7E1E-8A2B-45A6-38A927C39923}"/>
              </a:ext>
            </a:extLst>
          </p:cNvPr>
          <p:cNvSpPr/>
          <p:nvPr/>
        </p:nvSpPr>
        <p:spPr>
          <a:xfrm>
            <a:off x="4965618" y="1319851"/>
            <a:ext cx="3374726" cy="473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A58440-312F-952C-88C8-F51D24920353}"/>
              </a:ext>
            </a:extLst>
          </p:cNvPr>
          <p:cNvSpPr/>
          <p:nvPr/>
        </p:nvSpPr>
        <p:spPr>
          <a:xfrm>
            <a:off x="4965617" y="1871251"/>
            <a:ext cx="3374726" cy="585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E5559-DE4D-F258-3352-B2B2C650A2AB}"/>
              </a:ext>
            </a:extLst>
          </p:cNvPr>
          <p:cNvSpPr/>
          <p:nvPr/>
        </p:nvSpPr>
        <p:spPr>
          <a:xfrm>
            <a:off x="3415175" y="1314908"/>
            <a:ext cx="1446682" cy="1137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z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C67403-CEEF-5AB1-2240-B35DF11EA7AA}"/>
              </a:ext>
            </a:extLst>
          </p:cNvPr>
          <p:cNvSpPr/>
          <p:nvPr/>
        </p:nvSpPr>
        <p:spPr>
          <a:xfrm>
            <a:off x="5828605" y="3021223"/>
            <a:ext cx="890531" cy="1137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EAB552-89E4-303C-5A5F-B4ADAE0A8AF0}"/>
              </a:ext>
            </a:extLst>
          </p:cNvPr>
          <p:cNvSpPr/>
          <p:nvPr/>
        </p:nvSpPr>
        <p:spPr>
          <a:xfrm>
            <a:off x="4027070" y="4731698"/>
            <a:ext cx="4721004" cy="473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28F71-0F3A-4CB0-5673-BBD26D565169}"/>
              </a:ext>
            </a:extLst>
          </p:cNvPr>
          <p:cNvSpPr/>
          <p:nvPr/>
        </p:nvSpPr>
        <p:spPr>
          <a:xfrm>
            <a:off x="4286243" y="5523246"/>
            <a:ext cx="4461830" cy="473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B702A-5076-64A0-75C4-23B0D52C3489}"/>
              </a:ext>
            </a:extLst>
          </p:cNvPr>
          <p:cNvSpPr/>
          <p:nvPr/>
        </p:nvSpPr>
        <p:spPr>
          <a:xfrm>
            <a:off x="9601881" y="3239582"/>
            <a:ext cx="1955495" cy="500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C34B5-7DDA-EB01-C6A0-E0CFAE18D15E}"/>
              </a:ext>
            </a:extLst>
          </p:cNvPr>
          <p:cNvSpPr/>
          <p:nvPr/>
        </p:nvSpPr>
        <p:spPr>
          <a:xfrm>
            <a:off x="9601880" y="3858264"/>
            <a:ext cx="1955495" cy="500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6CE8C8-A62D-8896-736D-DC293596BCA4}"/>
              </a:ext>
            </a:extLst>
          </p:cNvPr>
          <p:cNvSpPr/>
          <p:nvPr/>
        </p:nvSpPr>
        <p:spPr>
          <a:xfrm>
            <a:off x="9601881" y="4486044"/>
            <a:ext cx="1955495" cy="500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03D94E-6855-3C47-0D57-62B980A841A0}"/>
              </a:ext>
            </a:extLst>
          </p:cNvPr>
          <p:cNvSpPr/>
          <p:nvPr/>
        </p:nvSpPr>
        <p:spPr>
          <a:xfrm>
            <a:off x="9601881" y="5113824"/>
            <a:ext cx="1955495" cy="500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D59BCB-B07B-ED72-A051-16E251983EC7}"/>
              </a:ext>
            </a:extLst>
          </p:cNvPr>
          <p:cNvSpPr/>
          <p:nvPr/>
        </p:nvSpPr>
        <p:spPr>
          <a:xfrm>
            <a:off x="4966536" y="1328039"/>
            <a:ext cx="1312843" cy="172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Developer Portal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A66A89-44F1-81DA-DAA1-B49835E8AC22}"/>
              </a:ext>
            </a:extLst>
          </p:cNvPr>
          <p:cNvSpPr/>
          <p:nvPr/>
        </p:nvSpPr>
        <p:spPr>
          <a:xfrm>
            <a:off x="4966535" y="1892130"/>
            <a:ext cx="1516043" cy="1365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Version Control &amp; Collab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143E82-6602-B253-2421-62035B3B53D4}"/>
              </a:ext>
            </a:extLst>
          </p:cNvPr>
          <p:cNvSpPr/>
          <p:nvPr/>
        </p:nvSpPr>
        <p:spPr>
          <a:xfrm>
            <a:off x="5829522" y="3020313"/>
            <a:ext cx="894711" cy="151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Tests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B5C801-F498-AAE9-451B-6E4B62CD6A13}"/>
              </a:ext>
            </a:extLst>
          </p:cNvPr>
          <p:cNvSpPr/>
          <p:nvPr/>
        </p:nvSpPr>
        <p:spPr>
          <a:xfrm>
            <a:off x="4055835" y="4774779"/>
            <a:ext cx="1069351" cy="1565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Observability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02DABB-DA1C-697A-FE20-5801493F8297}"/>
              </a:ext>
            </a:extLst>
          </p:cNvPr>
          <p:cNvSpPr/>
          <p:nvPr/>
        </p:nvSpPr>
        <p:spPr>
          <a:xfrm>
            <a:off x="4287161" y="5531434"/>
            <a:ext cx="1569903" cy="1637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Secrets &amp; IAM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90807E-07F9-2D3D-B180-521B532D9529}"/>
              </a:ext>
            </a:extLst>
          </p:cNvPr>
          <p:cNvSpPr/>
          <p:nvPr/>
        </p:nvSpPr>
        <p:spPr>
          <a:xfrm>
            <a:off x="9602798" y="3238671"/>
            <a:ext cx="647973" cy="145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Compute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7818E5-3126-3181-B751-0AC1A3B09577}"/>
              </a:ext>
            </a:extLst>
          </p:cNvPr>
          <p:cNvSpPr/>
          <p:nvPr/>
        </p:nvSpPr>
        <p:spPr>
          <a:xfrm>
            <a:off x="9602797" y="3857353"/>
            <a:ext cx="667184" cy="1582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Data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5D1FED-9A89-1530-F198-27DA84025D0C}"/>
              </a:ext>
            </a:extLst>
          </p:cNvPr>
          <p:cNvSpPr/>
          <p:nvPr/>
        </p:nvSpPr>
        <p:spPr>
          <a:xfrm>
            <a:off x="9602798" y="4474194"/>
            <a:ext cx="837116" cy="1565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Networking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300560-B9CF-2DBC-FF7C-600DE5CD40CD}"/>
              </a:ext>
            </a:extLst>
          </p:cNvPr>
          <p:cNvSpPr/>
          <p:nvPr/>
        </p:nvSpPr>
        <p:spPr>
          <a:xfrm>
            <a:off x="9602797" y="5112912"/>
            <a:ext cx="737620" cy="145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Services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812FBF-B7C7-CDE2-DB93-AAAF67DA2130}"/>
              </a:ext>
            </a:extLst>
          </p:cNvPr>
          <p:cNvSpPr/>
          <p:nvPr/>
        </p:nvSpPr>
        <p:spPr>
          <a:xfrm>
            <a:off x="3429691" y="1333250"/>
            <a:ext cx="1426697" cy="177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K Everett"/>
                <a:ea typeface="+mn-ea"/>
                <a:cs typeface="+mn-cs"/>
              </a:rPr>
              <a:t>IDE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pic>
        <p:nvPicPr>
          <p:cNvPr id="4" name="Picture 3" descr="Spring Boot Extension Pack - Visual Studio Marketplace">
            <a:extLst>
              <a:ext uri="{FF2B5EF4-FFF2-40B4-BE49-F238E27FC236}">
                <a16:creationId xmlns:a16="http://schemas.microsoft.com/office/drawing/2014/main" id="{265896DF-F159-A1A8-0B66-96F06D0BD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62" y="2017785"/>
            <a:ext cx="354449" cy="3512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phic 5" descr="Backstage Software Catalog and Developer Platform">
            <a:extLst>
              <a:ext uri="{FF2B5EF4-FFF2-40B4-BE49-F238E27FC236}">
                <a16:creationId xmlns:a16="http://schemas.microsoft.com/office/drawing/2014/main" id="{DBE24C2B-F699-DD9F-BE07-3B9EAC3CC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6439" y="1396772"/>
            <a:ext cx="1237558" cy="26845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D216459-4F30-4354-1AD6-43FA3567B40F}"/>
              </a:ext>
            </a:extLst>
          </p:cNvPr>
          <p:cNvGrpSpPr/>
          <p:nvPr/>
        </p:nvGrpSpPr>
        <p:grpSpPr>
          <a:xfrm>
            <a:off x="3452804" y="3030825"/>
            <a:ext cx="1478423" cy="1179643"/>
            <a:chOff x="3138888" y="2958028"/>
            <a:chExt cx="890531" cy="114758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224B6E-EFD4-6613-C0E7-97A393DAA84B}"/>
                </a:ext>
              </a:extLst>
            </p:cNvPr>
            <p:cNvSpPr/>
            <p:nvPr/>
          </p:nvSpPr>
          <p:spPr>
            <a:xfrm>
              <a:off x="3138888" y="2958028"/>
              <a:ext cx="890531" cy="11475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76884F-196C-5F8B-787A-9613CE4FAC2D}"/>
                </a:ext>
              </a:extLst>
            </p:cNvPr>
            <p:cNvSpPr/>
            <p:nvPr/>
          </p:nvSpPr>
          <p:spPr>
            <a:xfrm>
              <a:off x="3147406" y="2962434"/>
              <a:ext cx="879364" cy="1523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K Everett"/>
                  <a:ea typeface="+mn-ea"/>
                  <a:cs typeface="+mn-cs"/>
                </a:rPr>
                <a:t>CICD Pipeline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DC9320-CB4E-CCAF-491E-5ABCC3B19356}"/>
              </a:ext>
            </a:extLst>
          </p:cNvPr>
          <p:cNvGrpSpPr/>
          <p:nvPr/>
        </p:nvGrpSpPr>
        <p:grpSpPr>
          <a:xfrm>
            <a:off x="7321501" y="3021224"/>
            <a:ext cx="903274" cy="1137281"/>
            <a:chOff x="5898723" y="3040655"/>
            <a:chExt cx="903274" cy="11475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E9C24-8F24-393F-9D1D-B6FE49F604B7}"/>
                </a:ext>
              </a:extLst>
            </p:cNvPr>
            <p:cNvSpPr/>
            <p:nvPr/>
          </p:nvSpPr>
          <p:spPr>
            <a:xfrm>
              <a:off x="5911466" y="3040655"/>
              <a:ext cx="890531" cy="11475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8F81F7-22B1-8EE5-04BA-E2EB763AF697}"/>
                </a:ext>
              </a:extLst>
            </p:cNvPr>
            <p:cNvSpPr/>
            <p:nvPr/>
          </p:nvSpPr>
          <p:spPr>
            <a:xfrm>
              <a:off x="5898723" y="3041594"/>
              <a:ext cx="901571" cy="1880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K Everett"/>
                  <a:ea typeface="+mn-ea"/>
                  <a:cs typeface="+mn-cs"/>
                </a:rPr>
                <a:t>Registry</a:t>
              </a:r>
            </a:p>
          </p:txBody>
        </p:sp>
      </p:grpSp>
      <p:pic>
        <p:nvPicPr>
          <p:cNvPr id="45" name="Picture 44" descr="Prometheus Monitoring System Logo PNG Vector (SVG) Free Download">
            <a:extLst>
              <a:ext uri="{FF2B5EF4-FFF2-40B4-BE49-F238E27FC236}">
                <a16:creationId xmlns:a16="http://schemas.microsoft.com/office/drawing/2014/main" id="{D1695714-B2AD-2F6D-28D7-4BA2C5B41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612" y="4786453"/>
            <a:ext cx="429659" cy="3545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6" name="Picture 45" descr="How to aggregate logs and analyse with EFK stack ?">
            <a:extLst>
              <a:ext uri="{FF2B5EF4-FFF2-40B4-BE49-F238E27FC236}">
                <a16:creationId xmlns:a16="http://schemas.microsoft.com/office/drawing/2014/main" id="{66EF37B9-31CF-54D9-3F1D-865420F34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583" y="4773092"/>
            <a:ext cx="971321" cy="4085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5016AD3-8258-FBAA-D237-6C5870681682}"/>
              </a:ext>
            </a:extLst>
          </p:cNvPr>
          <p:cNvSpPr/>
          <p:nvPr/>
        </p:nvSpPr>
        <p:spPr>
          <a:xfrm>
            <a:off x="9156280" y="1201384"/>
            <a:ext cx="2843145" cy="13579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/>
              <a:ea typeface="+mn-ea"/>
              <a:cs typeface="+mn-cs"/>
            </a:endParaRPr>
          </a:p>
        </p:txBody>
      </p:sp>
      <p:pic>
        <p:nvPicPr>
          <p:cNvPr id="50" name="Picture 49" descr="Free Gitlab Logo Icon - Download in Flat Style">
            <a:extLst>
              <a:ext uri="{FF2B5EF4-FFF2-40B4-BE49-F238E27FC236}">
                <a16:creationId xmlns:a16="http://schemas.microsoft.com/office/drawing/2014/main" id="{28FDAA8E-CD7D-A132-FA96-20B24322F2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1647" y="2009912"/>
            <a:ext cx="319315" cy="312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Picture 2" descr="Jenkins Logo">
            <a:extLst>
              <a:ext uri="{FF2B5EF4-FFF2-40B4-BE49-F238E27FC236}">
                <a16:creationId xmlns:a16="http://schemas.microsoft.com/office/drawing/2014/main" id="{19E93DFD-EEC1-635A-AA03-F1E9C8618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06" y="3253158"/>
            <a:ext cx="430036" cy="51498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1" descr="Install Eclipse on Linux | Snap Store">
            <a:extLst>
              <a:ext uri="{FF2B5EF4-FFF2-40B4-BE49-F238E27FC236}">
                <a16:creationId xmlns:a16="http://schemas.microsoft.com/office/drawing/2014/main" id="{AB9A04B8-A7F3-F8E0-9D92-247908EDEF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5548" y="1620304"/>
            <a:ext cx="367827" cy="3657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Picture 82" descr="Aerolum – Innovation meets Aviation">
            <a:extLst>
              <a:ext uri="{FF2B5EF4-FFF2-40B4-BE49-F238E27FC236}">
                <a16:creationId xmlns:a16="http://schemas.microsoft.com/office/drawing/2014/main" id="{7429BF7A-29B4-5291-CD1A-682BDC0372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9819" y="3258141"/>
            <a:ext cx="333830" cy="3120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4" name="Picture 83" descr="Zeplin · Bring harmony to design delivery">
            <a:extLst>
              <a:ext uri="{FF2B5EF4-FFF2-40B4-BE49-F238E27FC236}">
                <a16:creationId xmlns:a16="http://schemas.microsoft.com/office/drawing/2014/main" id="{13F753B4-6DD5-7308-33C2-D7BC15911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74134" y="1612153"/>
            <a:ext cx="348344" cy="341087"/>
          </a:xfrm>
          <a:prstGeom prst="rect">
            <a:avLst/>
          </a:prstGeom>
          <a:ln>
            <a:noFill/>
          </a:ln>
        </p:spPr>
      </p:pic>
      <p:pic>
        <p:nvPicPr>
          <p:cNvPr id="89" name="Picture 88" descr="jira-logo">
            <a:extLst>
              <a:ext uri="{FF2B5EF4-FFF2-40B4-BE49-F238E27FC236}">
                <a16:creationId xmlns:a16="http://schemas.microsoft.com/office/drawing/2014/main" id="{DC0D2028-1790-3592-9D58-40CB0447F1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8586" y="1941423"/>
            <a:ext cx="470808" cy="4562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0" name="Picture 89" descr="Imposter - Mock APIs for REST, OpenAPI and SOAP">
            <a:extLst>
              <a:ext uri="{FF2B5EF4-FFF2-40B4-BE49-F238E27FC236}">
                <a16:creationId xmlns:a16="http://schemas.microsoft.com/office/drawing/2014/main" id="{6FCA4D4B-956B-ADF3-1219-2A74DAE0E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767" y="3253158"/>
            <a:ext cx="376336" cy="523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1" name="Picture 90" descr="Apache Maven">
            <a:extLst>
              <a:ext uri="{FF2B5EF4-FFF2-40B4-BE49-F238E27FC236}">
                <a16:creationId xmlns:a16="http://schemas.microsoft.com/office/drawing/2014/main" id="{EBFAD292-7F83-8670-8AC4-A35A68EBE5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78986" y="3837387"/>
            <a:ext cx="359493" cy="3211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4" name="Picture 93" descr="AWS Marketplace: CAST Highlight">
            <a:extLst>
              <a:ext uri="{FF2B5EF4-FFF2-40B4-BE49-F238E27FC236}">
                <a16:creationId xmlns:a16="http://schemas.microsoft.com/office/drawing/2014/main" id="{5757E56A-C649-9E07-9515-1C4A14440F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79820" y="3936735"/>
            <a:ext cx="827313" cy="137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5" name="Picture 94" descr="Selenium Scripts for Browser Load Testing | Radview WebLOAD Blog">
            <a:extLst>
              <a:ext uri="{FF2B5EF4-FFF2-40B4-BE49-F238E27FC236}">
                <a16:creationId xmlns:a16="http://schemas.microsoft.com/office/drawing/2014/main" id="{F630B4AF-5466-7376-465F-2DD5F3FDA6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78961" y="3232832"/>
            <a:ext cx="246742" cy="246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6" name="Picture 95" descr="Top Nexus Repository Pro Alternatives in 2024">
            <a:extLst>
              <a:ext uri="{FF2B5EF4-FFF2-40B4-BE49-F238E27FC236}">
                <a16:creationId xmlns:a16="http://schemas.microsoft.com/office/drawing/2014/main" id="{7581CA78-BA12-60C6-D325-D7206AB8B7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7190" y="3296024"/>
            <a:ext cx="537029" cy="344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7" name="Picture 96" descr="IBM Log Analysis - IBM Cloud">
            <a:extLst>
              <a:ext uri="{FF2B5EF4-FFF2-40B4-BE49-F238E27FC236}">
                <a16:creationId xmlns:a16="http://schemas.microsoft.com/office/drawing/2014/main" id="{029FE860-AEBC-F556-DA67-7F4FC57B50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40884" y="4784635"/>
            <a:ext cx="408668" cy="372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8" name="Picture 97" descr="LoadRunner - Wikipedia">
            <a:extLst>
              <a:ext uri="{FF2B5EF4-FFF2-40B4-BE49-F238E27FC236}">
                <a16:creationId xmlns:a16="http://schemas.microsoft.com/office/drawing/2014/main" id="{2E16C640-F95F-4503-C6E4-6694EF55867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67648" y="3526654"/>
            <a:ext cx="239487" cy="224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9" name="Picture 98" descr="See Make it your own! How to personalize Confluence for your users at  Atlassian Community Events Hyderabad">
            <a:extLst>
              <a:ext uri="{FF2B5EF4-FFF2-40B4-BE49-F238E27FC236}">
                <a16:creationId xmlns:a16="http://schemas.microsoft.com/office/drawing/2014/main" id="{9CCF8E7A-EC90-B63B-9A66-B5247D4C97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05420" y="1879284"/>
            <a:ext cx="595086" cy="580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0" name="Picture 99" descr="Iniciando testes mobile Android &amp; iOS com Appium | by Samuel Lucas | Medium">
            <a:extLst>
              <a:ext uri="{FF2B5EF4-FFF2-40B4-BE49-F238E27FC236}">
                <a16:creationId xmlns:a16="http://schemas.microsoft.com/office/drawing/2014/main" id="{E538E419-760A-EDE7-1218-E261D2B16E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21225" y="1620303"/>
            <a:ext cx="334538" cy="341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" name="Picture 101" descr="Browserstack- another new tool. BrowserStack is the testing platform… | by  Tushar Munot | Medium">
            <a:extLst>
              <a:ext uri="{FF2B5EF4-FFF2-40B4-BE49-F238E27FC236}">
                <a16:creationId xmlns:a16="http://schemas.microsoft.com/office/drawing/2014/main" id="{FEE62AD0-5082-31CD-5965-22A1AB708DA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75548" y="2024165"/>
            <a:ext cx="360072" cy="354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3" name="Picture 102" descr="IBM WebSphere Application Server Plugin - MidVision">
            <a:extLst>
              <a:ext uri="{FF2B5EF4-FFF2-40B4-BE49-F238E27FC236}">
                <a16:creationId xmlns:a16="http://schemas.microsoft.com/office/drawing/2014/main" id="{63E58752-857B-8838-BEE8-7A6D0EE8C20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34776" y="1751355"/>
            <a:ext cx="321172" cy="299401"/>
          </a:xfrm>
          <a:prstGeom prst="rect">
            <a:avLst/>
          </a:prstGeom>
          <a:ln>
            <a:noFill/>
          </a:ln>
        </p:spPr>
      </p:pic>
      <p:pic>
        <p:nvPicPr>
          <p:cNvPr id="104" name="Picture 103" descr="Apps and Cloud - Moonlay Technologies">
            <a:extLst>
              <a:ext uri="{FF2B5EF4-FFF2-40B4-BE49-F238E27FC236}">
                <a16:creationId xmlns:a16="http://schemas.microsoft.com/office/drawing/2014/main" id="{90C028BE-FBA1-F3D7-9F0F-B81844AE17E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26105" y="1650684"/>
            <a:ext cx="537029" cy="508001"/>
          </a:xfrm>
          <a:prstGeom prst="rect">
            <a:avLst/>
          </a:prstGeom>
          <a:ln>
            <a:noFill/>
          </a:ln>
        </p:spPr>
      </p:pic>
      <p:pic>
        <p:nvPicPr>
          <p:cNvPr id="105" name="Picture 104" descr="Oracle WebLogic Server 12.2.1.4 is Released by Monica Riccelli – Developer  Community">
            <a:extLst>
              <a:ext uri="{FF2B5EF4-FFF2-40B4-BE49-F238E27FC236}">
                <a16:creationId xmlns:a16="http://schemas.microsoft.com/office/drawing/2014/main" id="{9168B15A-E8D7-35EE-DA29-0CFCB040E79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97922" y="1218522"/>
            <a:ext cx="540024" cy="545013"/>
          </a:xfrm>
          <a:prstGeom prst="rect">
            <a:avLst/>
          </a:prstGeom>
          <a:ln>
            <a:noFill/>
          </a:ln>
        </p:spPr>
      </p:pic>
      <p:pic>
        <p:nvPicPr>
          <p:cNvPr id="106" name="Picture 105" descr="Figma – the Best of Everything in the World of UI Design Tools">
            <a:extLst>
              <a:ext uri="{FF2B5EF4-FFF2-40B4-BE49-F238E27FC236}">
                <a16:creationId xmlns:a16="http://schemas.microsoft.com/office/drawing/2014/main" id="{B4F9FA7A-0CE9-E8FF-35AD-B549D4828EE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76162" y="1240656"/>
            <a:ext cx="515257" cy="500743"/>
          </a:xfrm>
          <a:prstGeom prst="rect">
            <a:avLst/>
          </a:prstGeom>
          <a:ln>
            <a:noFill/>
          </a:ln>
        </p:spPr>
      </p:pic>
      <p:pic>
        <p:nvPicPr>
          <p:cNvPr id="108" name="Picture 107" descr="IBM Cloud Private">
            <a:extLst>
              <a:ext uri="{FF2B5EF4-FFF2-40B4-BE49-F238E27FC236}">
                <a16:creationId xmlns:a16="http://schemas.microsoft.com/office/drawing/2014/main" id="{646D858C-C076-698B-41A3-9A17587D6A0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669533" y="3276284"/>
            <a:ext cx="878115" cy="4281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9" name="Picture 108" descr="Oracle Database RDBMS | Relational Database Review">
            <a:extLst>
              <a:ext uri="{FF2B5EF4-FFF2-40B4-BE49-F238E27FC236}">
                <a16:creationId xmlns:a16="http://schemas.microsoft.com/office/drawing/2014/main" id="{3CFDF3D2-BDB6-800E-CB42-ED5AFF19E74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941675" y="3943220"/>
            <a:ext cx="566057" cy="3628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0" name="Picture 109" descr="Grow your 2018 Revenue by leveraging Cloud Private">
            <a:extLst>
              <a:ext uri="{FF2B5EF4-FFF2-40B4-BE49-F238E27FC236}">
                <a16:creationId xmlns:a16="http://schemas.microsoft.com/office/drawing/2014/main" id="{FE3DC197-54BF-6D46-3027-45EA3A2B4AD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76362" y="4582131"/>
            <a:ext cx="645884" cy="3492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47961D4-088B-1DD6-D0ED-66199251D4A3}"/>
              </a:ext>
            </a:extLst>
          </p:cNvPr>
          <p:cNvGrpSpPr/>
          <p:nvPr/>
        </p:nvGrpSpPr>
        <p:grpSpPr>
          <a:xfrm>
            <a:off x="10535499" y="5204622"/>
            <a:ext cx="290130" cy="322307"/>
            <a:chOff x="4358146" y="1057481"/>
            <a:chExt cx="493331" cy="619849"/>
          </a:xfrm>
          <a:solidFill>
            <a:srgbClr val="FF462C"/>
          </a:solidFill>
        </p:grpSpPr>
        <p:sp>
          <p:nvSpPr>
            <p:cNvPr id="113" name="Freeform 199">
              <a:extLst>
                <a:ext uri="{FF2B5EF4-FFF2-40B4-BE49-F238E27FC236}">
                  <a16:creationId xmlns:a16="http://schemas.microsoft.com/office/drawing/2014/main" id="{A7E97568-F1F2-DE1C-08C9-9677A1FD0249}"/>
                </a:ext>
              </a:extLst>
            </p:cNvPr>
            <p:cNvSpPr/>
            <p:nvPr/>
          </p:nvSpPr>
          <p:spPr>
            <a:xfrm>
              <a:off x="4499006" y="1338643"/>
              <a:ext cx="212833" cy="142053"/>
            </a:xfrm>
            <a:custGeom>
              <a:avLst/>
              <a:gdLst>
                <a:gd name="connsiteX0" fmla="*/ 0 w 212833"/>
                <a:gd name="connsiteY0" fmla="*/ 99610 h 142053"/>
                <a:gd name="connsiteX1" fmla="*/ 42452 w 212833"/>
                <a:gd name="connsiteY1" fmla="*/ 142053 h 142053"/>
                <a:gd name="connsiteX2" fmla="*/ 170453 w 212833"/>
                <a:gd name="connsiteY2" fmla="*/ 142053 h 142053"/>
                <a:gd name="connsiteX3" fmla="*/ 212833 w 212833"/>
                <a:gd name="connsiteY3" fmla="*/ 99610 h 142053"/>
                <a:gd name="connsiteX4" fmla="*/ 212833 w 212833"/>
                <a:gd name="connsiteY4" fmla="*/ 0 h 142053"/>
                <a:gd name="connsiteX5" fmla="*/ 0 w 212833"/>
                <a:gd name="connsiteY5" fmla="*/ 0 h 142053"/>
                <a:gd name="connsiteX6" fmla="*/ 13289 w 212833"/>
                <a:gd name="connsiteY6" fmla="*/ 13430 h 142053"/>
                <a:gd name="connsiteX7" fmla="*/ 199617 w 212833"/>
                <a:gd name="connsiteY7" fmla="*/ 13430 h 142053"/>
                <a:gd name="connsiteX8" fmla="*/ 199617 w 212833"/>
                <a:gd name="connsiteY8" fmla="*/ 99610 h 142053"/>
                <a:gd name="connsiteX9" fmla="*/ 170453 w 212833"/>
                <a:gd name="connsiteY9" fmla="*/ 128767 h 142053"/>
                <a:gd name="connsiteX10" fmla="*/ 42452 w 212833"/>
                <a:gd name="connsiteY10" fmla="*/ 128767 h 142053"/>
                <a:gd name="connsiteX11" fmla="*/ 13289 w 212833"/>
                <a:gd name="connsiteY11" fmla="*/ 99610 h 14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833" h="142053">
                  <a:moveTo>
                    <a:pt x="0" y="99610"/>
                  </a:moveTo>
                  <a:cubicBezTo>
                    <a:pt x="40" y="123034"/>
                    <a:pt x="19023" y="142014"/>
                    <a:pt x="42452" y="142053"/>
                  </a:cubicBezTo>
                  <a:lnTo>
                    <a:pt x="170453" y="142053"/>
                  </a:lnTo>
                  <a:cubicBezTo>
                    <a:pt x="193871" y="142014"/>
                    <a:pt x="212833" y="123023"/>
                    <a:pt x="212833" y="99610"/>
                  </a:cubicBezTo>
                  <a:lnTo>
                    <a:pt x="212833" y="0"/>
                  </a:lnTo>
                  <a:lnTo>
                    <a:pt x="0" y="0"/>
                  </a:lnTo>
                  <a:close/>
                  <a:moveTo>
                    <a:pt x="13289" y="13430"/>
                  </a:moveTo>
                  <a:lnTo>
                    <a:pt x="199617" y="13430"/>
                  </a:lnTo>
                  <a:lnTo>
                    <a:pt x="199617" y="99610"/>
                  </a:lnTo>
                  <a:cubicBezTo>
                    <a:pt x="199617" y="115713"/>
                    <a:pt x="186560" y="128767"/>
                    <a:pt x="170453" y="128767"/>
                  </a:cubicBezTo>
                  <a:lnTo>
                    <a:pt x="42452" y="128767"/>
                  </a:lnTo>
                  <a:cubicBezTo>
                    <a:pt x="26345" y="128767"/>
                    <a:pt x="13289" y="115713"/>
                    <a:pt x="13289" y="99610"/>
                  </a:cubicBezTo>
                  <a:close/>
                </a:path>
              </a:pathLst>
            </a:custGeom>
            <a:grpFill/>
            <a:ln w="718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4" name="Freeform 200">
              <a:extLst>
                <a:ext uri="{FF2B5EF4-FFF2-40B4-BE49-F238E27FC236}">
                  <a16:creationId xmlns:a16="http://schemas.microsoft.com/office/drawing/2014/main" id="{2C080B2D-88D3-4F18-5121-A47C6D273E5F}"/>
                </a:ext>
              </a:extLst>
            </p:cNvPr>
            <p:cNvSpPr/>
            <p:nvPr/>
          </p:nvSpPr>
          <p:spPr>
            <a:xfrm>
              <a:off x="4535352" y="1208655"/>
              <a:ext cx="141002" cy="102697"/>
            </a:xfrm>
            <a:custGeom>
              <a:avLst/>
              <a:gdLst>
                <a:gd name="connsiteX0" fmla="*/ 12786 w 141002"/>
                <a:gd name="connsiteY0" fmla="*/ 70668 h 102697"/>
                <a:gd name="connsiteX1" fmla="*/ 70250 w 141002"/>
                <a:gd name="connsiteY1" fmla="*/ 13214 h 102697"/>
                <a:gd name="connsiteX2" fmla="*/ 127714 w 141002"/>
                <a:gd name="connsiteY2" fmla="*/ 70668 h 102697"/>
                <a:gd name="connsiteX3" fmla="*/ 127714 w 141002"/>
                <a:gd name="connsiteY3" fmla="*/ 102698 h 102697"/>
                <a:gd name="connsiteX4" fmla="*/ 141003 w 141002"/>
                <a:gd name="connsiteY4" fmla="*/ 102698 h 102697"/>
                <a:gd name="connsiteX5" fmla="*/ 141003 w 141002"/>
                <a:gd name="connsiteY5" fmla="*/ 70524 h 102697"/>
                <a:gd name="connsiteX6" fmla="*/ 70466 w 141002"/>
                <a:gd name="connsiteY6" fmla="*/ 0 h 102697"/>
                <a:gd name="connsiteX7" fmla="*/ 0 w 141002"/>
                <a:gd name="connsiteY7" fmla="*/ 70524 h 102697"/>
                <a:gd name="connsiteX8" fmla="*/ 0 w 141002"/>
                <a:gd name="connsiteY8" fmla="*/ 102554 h 102697"/>
                <a:gd name="connsiteX9" fmla="*/ 13289 w 141002"/>
                <a:gd name="connsiteY9" fmla="*/ 102554 h 10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02" h="102697">
                  <a:moveTo>
                    <a:pt x="12786" y="70668"/>
                  </a:moveTo>
                  <a:cubicBezTo>
                    <a:pt x="13576" y="42946"/>
                    <a:pt x="36705" y="13214"/>
                    <a:pt x="70250" y="13214"/>
                  </a:cubicBezTo>
                  <a:cubicBezTo>
                    <a:pt x="101987" y="13214"/>
                    <a:pt x="127714" y="38937"/>
                    <a:pt x="127714" y="70668"/>
                  </a:cubicBezTo>
                  <a:lnTo>
                    <a:pt x="127714" y="102698"/>
                  </a:lnTo>
                  <a:lnTo>
                    <a:pt x="141003" y="102698"/>
                  </a:lnTo>
                  <a:lnTo>
                    <a:pt x="141003" y="70524"/>
                  </a:lnTo>
                  <a:cubicBezTo>
                    <a:pt x="140924" y="31607"/>
                    <a:pt x="109390" y="79"/>
                    <a:pt x="70466" y="0"/>
                  </a:cubicBezTo>
                  <a:cubicBezTo>
                    <a:pt x="29522" y="0"/>
                    <a:pt x="934" y="36339"/>
                    <a:pt x="0" y="70524"/>
                  </a:cubicBezTo>
                  <a:lnTo>
                    <a:pt x="0" y="102554"/>
                  </a:lnTo>
                  <a:lnTo>
                    <a:pt x="13289" y="102554"/>
                  </a:lnTo>
                  <a:close/>
                </a:path>
              </a:pathLst>
            </a:custGeom>
            <a:grpFill/>
            <a:ln w="718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" name="Freeform 201">
              <a:extLst>
                <a:ext uri="{FF2B5EF4-FFF2-40B4-BE49-F238E27FC236}">
                  <a16:creationId xmlns:a16="http://schemas.microsoft.com/office/drawing/2014/main" id="{EB0691B3-7ED0-D9ED-3B06-79590D873795}"/>
                </a:ext>
              </a:extLst>
            </p:cNvPr>
            <p:cNvSpPr/>
            <p:nvPr/>
          </p:nvSpPr>
          <p:spPr>
            <a:xfrm>
              <a:off x="4591128" y="1383757"/>
              <a:ext cx="27439" cy="50761"/>
            </a:xfrm>
            <a:custGeom>
              <a:avLst/>
              <a:gdLst>
                <a:gd name="connsiteX0" fmla="*/ 7003 w 27439"/>
                <a:gd name="connsiteY0" fmla="*/ 26631 h 50761"/>
                <a:gd name="connsiteX1" fmla="*/ 7003 w 27439"/>
                <a:gd name="connsiteY1" fmla="*/ 50761 h 50761"/>
                <a:gd name="connsiteX2" fmla="*/ 20220 w 27439"/>
                <a:gd name="connsiteY2" fmla="*/ 50761 h 50761"/>
                <a:gd name="connsiteX3" fmla="*/ 20220 w 27439"/>
                <a:gd name="connsiteY3" fmla="*/ 26631 h 50761"/>
                <a:gd name="connsiteX4" fmla="*/ 27403 w 27439"/>
                <a:gd name="connsiteY4" fmla="*/ 14709 h 50761"/>
                <a:gd name="connsiteX5" fmla="*/ 14712 w 27439"/>
                <a:gd name="connsiteY5" fmla="*/ 37 h 50761"/>
                <a:gd name="connsiteX6" fmla="*/ 36 w 27439"/>
                <a:gd name="connsiteY6" fmla="*/ 12726 h 50761"/>
                <a:gd name="connsiteX7" fmla="*/ 36 w 27439"/>
                <a:gd name="connsiteY7" fmla="*/ 14709 h 50761"/>
                <a:gd name="connsiteX8" fmla="*/ 7003 w 27439"/>
                <a:gd name="connsiteY8" fmla="*/ 26631 h 5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9" h="50761">
                  <a:moveTo>
                    <a:pt x="7003" y="26631"/>
                  </a:moveTo>
                  <a:lnTo>
                    <a:pt x="7003" y="50761"/>
                  </a:lnTo>
                  <a:lnTo>
                    <a:pt x="20220" y="50761"/>
                  </a:lnTo>
                  <a:lnTo>
                    <a:pt x="20220" y="26631"/>
                  </a:lnTo>
                  <a:cubicBezTo>
                    <a:pt x="24625" y="24280"/>
                    <a:pt x="27384" y="19702"/>
                    <a:pt x="27403" y="14709"/>
                  </a:cubicBezTo>
                  <a:cubicBezTo>
                    <a:pt x="27951" y="7154"/>
                    <a:pt x="22269" y="584"/>
                    <a:pt x="14712" y="37"/>
                  </a:cubicBezTo>
                  <a:cubicBezTo>
                    <a:pt x="7154" y="-511"/>
                    <a:pt x="584" y="5170"/>
                    <a:pt x="36" y="12726"/>
                  </a:cubicBezTo>
                  <a:cubicBezTo>
                    <a:pt x="-12" y="13386"/>
                    <a:pt x="-12" y="14049"/>
                    <a:pt x="36" y="14709"/>
                  </a:cubicBezTo>
                  <a:cubicBezTo>
                    <a:pt x="12" y="19656"/>
                    <a:pt x="2682" y="24223"/>
                    <a:pt x="7003" y="26631"/>
                  </a:cubicBezTo>
                  <a:close/>
                </a:path>
              </a:pathLst>
            </a:custGeom>
            <a:grpFill/>
            <a:ln w="718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" name="Freeform 202">
              <a:extLst>
                <a:ext uri="{FF2B5EF4-FFF2-40B4-BE49-F238E27FC236}">
                  <a16:creationId xmlns:a16="http://schemas.microsoft.com/office/drawing/2014/main" id="{DA407619-8CCE-1DE0-8692-8D1255B69D3A}"/>
                </a:ext>
              </a:extLst>
            </p:cNvPr>
            <p:cNvSpPr/>
            <p:nvPr/>
          </p:nvSpPr>
          <p:spPr>
            <a:xfrm>
              <a:off x="4358146" y="1057481"/>
              <a:ext cx="493331" cy="619849"/>
            </a:xfrm>
            <a:custGeom>
              <a:avLst/>
              <a:gdLst>
                <a:gd name="connsiteX0" fmla="*/ 246450 w 493331"/>
                <a:gd name="connsiteY0" fmla="*/ 0 h 619849"/>
                <a:gd name="connsiteX1" fmla="*/ 0 w 493331"/>
                <a:gd name="connsiteY1" fmla="*/ 126756 h 619849"/>
                <a:gd name="connsiteX2" fmla="*/ 0 w 493331"/>
                <a:gd name="connsiteY2" fmla="*/ 280875 h 619849"/>
                <a:gd name="connsiteX3" fmla="*/ 244583 w 493331"/>
                <a:gd name="connsiteY3" fmla="*/ 619203 h 619849"/>
                <a:gd name="connsiteX4" fmla="*/ 246666 w 493331"/>
                <a:gd name="connsiteY4" fmla="*/ 619849 h 619849"/>
                <a:gd name="connsiteX5" fmla="*/ 248749 w 493331"/>
                <a:gd name="connsiteY5" fmla="*/ 619203 h 619849"/>
                <a:gd name="connsiteX6" fmla="*/ 493331 w 493331"/>
                <a:gd name="connsiteY6" fmla="*/ 280875 h 619849"/>
                <a:gd name="connsiteX7" fmla="*/ 493331 w 493331"/>
                <a:gd name="connsiteY7" fmla="*/ 126756 h 619849"/>
                <a:gd name="connsiteX8" fmla="*/ 246450 w 493331"/>
                <a:gd name="connsiteY8" fmla="*/ 605917 h 619849"/>
                <a:gd name="connsiteX9" fmla="*/ 13289 w 493331"/>
                <a:gd name="connsiteY9" fmla="*/ 280875 h 619849"/>
                <a:gd name="connsiteX10" fmla="*/ 13289 w 493331"/>
                <a:gd name="connsiteY10" fmla="*/ 134872 h 619849"/>
                <a:gd name="connsiteX11" fmla="*/ 246450 w 493331"/>
                <a:gd name="connsiteY11" fmla="*/ 14938 h 619849"/>
                <a:gd name="connsiteX12" fmla="*/ 480042 w 493331"/>
                <a:gd name="connsiteY12" fmla="*/ 134872 h 619849"/>
                <a:gd name="connsiteX13" fmla="*/ 480042 w 493331"/>
                <a:gd name="connsiteY13" fmla="*/ 280875 h 619849"/>
                <a:gd name="connsiteX14" fmla="*/ 246666 w 493331"/>
                <a:gd name="connsiteY14" fmla="*/ 605917 h 61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331" h="619849">
                  <a:moveTo>
                    <a:pt x="246450" y="0"/>
                  </a:moveTo>
                  <a:lnTo>
                    <a:pt x="0" y="126756"/>
                  </a:lnTo>
                  <a:lnTo>
                    <a:pt x="0" y="280875"/>
                  </a:lnTo>
                  <a:cubicBezTo>
                    <a:pt x="-190" y="434653"/>
                    <a:pt x="98480" y="571141"/>
                    <a:pt x="244583" y="619203"/>
                  </a:cubicBezTo>
                  <a:lnTo>
                    <a:pt x="246666" y="619849"/>
                  </a:lnTo>
                  <a:lnTo>
                    <a:pt x="248749" y="619203"/>
                  </a:lnTo>
                  <a:cubicBezTo>
                    <a:pt x="394852" y="571141"/>
                    <a:pt x="493521" y="434653"/>
                    <a:pt x="493331" y="280875"/>
                  </a:cubicBezTo>
                  <a:lnTo>
                    <a:pt x="493331" y="126756"/>
                  </a:lnTo>
                  <a:close/>
                  <a:moveTo>
                    <a:pt x="246450" y="605917"/>
                  </a:moveTo>
                  <a:cubicBezTo>
                    <a:pt x="106935" y="558933"/>
                    <a:pt x="13059" y="428064"/>
                    <a:pt x="13289" y="280875"/>
                  </a:cubicBezTo>
                  <a:lnTo>
                    <a:pt x="13289" y="134872"/>
                  </a:lnTo>
                  <a:lnTo>
                    <a:pt x="246450" y="14938"/>
                  </a:lnTo>
                  <a:lnTo>
                    <a:pt x="480042" y="134872"/>
                  </a:lnTo>
                  <a:lnTo>
                    <a:pt x="480042" y="280875"/>
                  </a:lnTo>
                  <a:cubicBezTo>
                    <a:pt x="480241" y="428121"/>
                    <a:pt x="386266" y="559007"/>
                    <a:pt x="246666" y="605917"/>
                  </a:cubicBezTo>
                  <a:close/>
                </a:path>
              </a:pathLst>
            </a:custGeom>
            <a:solidFill>
              <a:srgbClr val="3C3C3C"/>
            </a:solidFill>
            <a:ln w="718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3C13E23-CCAE-8E1A-6F7D-1C3D8936A83B}"/>
              </a:ext>
            </a:extLst>
          </p:cNvPr>
          <p:cNvGrpSpPr/>
          <p:nvPr/>
        </p:nvGrpSpPr>
        <p:grpSpPr>
          <a:xfrm>
            <a:off x="10976793" y="5208450"/>
            <a:ext cx="348805" cy="314291"/>
            <a:chOff x="5496118" y="2628852"/>
            <a:chExt cx="588290" cy="510234"/>
          </a:xfrm>
        </p:grpSpPr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209AE17F-6B7A-7747-2E5A-45D7606A2CD1}"/>
                </a:ext>
              </a:extLst>
            </p:cNvPr>
            <p:cNvSpPr/>
            <p:nvPr/>
          </p:nvSpPr>
          <p:spPr>
            <a:xfrm>
              <a:off x="5496118" y="2685780"/>
              <a:ext cx="588290" cy="453306"/>
            </a:xfrm>
            <a:custGeom>
              <a:avLst/>
              <a:gdLst>
                <a:gd name="connsiteX0" fmla="*/ 455045 w 588290"/>
                <a:gd name="connsiteY0" fmla="*/ 646 h 453306"/>
                <a:gd name="connsiteX1" fmla="*/ 446785 w 588290"/>
                <a:gd name="connsiteY1" fmla="*/ 646 h 453306"/>
                <a:gd name="connsiteX2" fmla="*/ 460002 w 588290"/>
                <a:gd name="connsiteY2" fmla="*/ 13932 h 453306"/>
                <a:gd name="connsiteX3" fmla="*/ 574930 w 588290"/>
                <a:gd name="connsiteY3" fmla="*/ 13932 h 453306"/>
                <a:gd name="connsiteX4" fmla="*/ 574930 w 588290"/>
                <a:gd name="connsiteY4" fmla="*/ 329925 h 453306"/>
                <a:gd name="connsiteX5" fmla="*/ 531832 w 588290"/>
                <a:gd name="connsiteY5" fmla="*/ 373015 h 453306"/>
                <a:gd name="connsiteX6" fmla="*/ 56387 w 588290"/>
                <a:gd name="connsiteY6" fmla="*/ 373015 h 453306"/>
                <a:gd name="connsiteX7" fmla="*/ 13289 w 588290"/>
                <a:gd name="connsiteY7" fmla="*/ 329925 h 453306"/>
                <a:gd name="connsiteX8" fmla="*/ 13289 w 588290"/>
                <a:gd name="connsiteY8" fmla="*/ 13789 h 453306"/>
                <a:gd name="connsiteX9" fmla="*/ 139135 w 588290"/>
                <a:gd name="connsiteY9" fmla="*/ 13286 h 453306"/>
                <a:gd name="connsiteX10" fmla="*/ 152496 w 588290"/>
                <a:gd name="connsiteY10" fmla="*/ 0 h 453306"/>
                <a:gd name="connsiteX11" fmla="*/ 141290 w 588290"/>
                <a:gd name="connsiteY11" fmla="*/ 0 h 453306"/>
                <a:gd name="connsiteX12" fmla="*/ 0 w 588290"/>
                <a:gd name="connsiteY12" fmla="*/ 646 h 453306"/>
                <a:gd name="connsiteX13" fmla="*/ 0 w 588290"/>
                <a:gd name="connsiteY13" fmla="*/ 330069 h 453306"/>
                <a:gd name="connsiteX14" fmla="*/ 56315 w 588290"/>
                <a:gd name="connsiteY14" fmla="*/ 386445 h 453306"/>
                <a:gd name="connsiteX15" fmla="*/ 255357 w 588290"/>
                <a:gd name="connsiteY15" fmla="*/ 386445 h 453306"/>
                <a:gd name="connsiteX16" fmla="*/ 255357 w 588290"/>
                <a:gd name="connsiteY16" fmla="*/ 440020 h 453306"/>
                <a:gd name="connsiteX17" fmla="*/ 146175 w 588290"/>
                <a:gd name="connsiteY17" fmla="*/ 440020 h 453306"/>
                <a:gd name="connsiteX18" fmla="*/ 146175 w 588290"/>
                <a:gd name="connsiteY18" fmla="*/ 453307 h 453306"/>
                <a:gd name="connsiteX19" fmla="*/ 437016 w 588290"/>
                <a:gd name="connsiteY19" fmla="*/ 453307 h 453306"/>
                <a:gd name="connsiteX20" fmla="*/ 437016 w 588290"/>
                <a:gd name="connsiteY20" fmla="*/ 440020 h 453306"/>
                <a:gd name="connsiteX21" fmla="*/ 332934 w 588290"/>
                <a:gd name="connsiteY21" fmla="*/ 440020 h 453306"/>
                <a:gd name="connsiteX22" fmla="*/ 332934 w 588290"/>
                <a:gd name="connsiteY22" fmla="*/ 386517 h 453306"/>
                <a:gd name="connsiteX23" fmla="*/ 531976 w 588290"/>
                <a:gd name="connsiteY23" fmla="*/ 386517 h 453306"/>
                <a:gd name="connsiteX24" fmla="*/ 588291 w 588290"/>
                <a:gd name="connsiteY24" fmla="*/ 330141 h 453306"/>
                <a:gd name="connsiteX25" fmla="*/ 588291 w 588290"/>
                <a:gd name="connsiteY25" fmla="*/ 646 h 453306"/>
                <a:gd name="connsiteX26" fmla="*/ 319573 w 588290"/>
                <a:gd name="connsiteY26" fmla="*/ 440092 h 453306"/>
                <a:gd name="connsiteX27" fmla="*/ 268430 w 588290"/>
                <a:gd name="connsiteY27" fmla="*/ 440092 h 453306"/>
                <a:gd name="connsiteX28" fmla="*/ 268430 w 588290"/>
                <a:gd name="connsiteY28" fmla="*/ 386517 h 453306"/>
                <a:gd name="connsiteX29" fmla="*/ 319573 w 588290"/>
                <a:gd name="connsiteY29" fmla="*/ 386517 h 45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8290" h="453306">
                  <a:moveTo>
                    <a:pt x="455045" y="646"/>
                  </a:moveTo>
                  <a:lnTo>
                    <a:pt x="446785" y="646"/>
                  </a:lnTo>
                  <a:lnTo>
                    <a:pt x="460002" y="13932"/>
                  </a:lnTo>
                  <a:lnTo>
                    <a:pt x="574930" y="13932"/>
                  </a:lnTo>
                  <a:lnTo>
                    <a:pt x="574930" y="329925"/>
                  </a:lnTo>
                  <a:cubicBezTo>
                    <a:pt x="574930" y="353723"/>
                    <a:pt x="555635" y="373015"/>
                    <a:pt x="531832" y="373015"/>
                  </a:cubicBezTo>
                  <a:lnTo>
                    <a:pt x="56387" y="373015"/>
                  </a:lnTo>
                  <a:cubicBezTo>
                    <a:pt x="32584" y="373015"/>
                    <a:pt x="13289" y="353723"/>
                    <a:pt x="13289" y="329925"/>
                  </a:cubicBezTo>
                  <a:lnTo>
                    <a:pt x="13289" y="13789"/>
                  </a:lnTo>
                  <a:lnTo>
                    <a:pt x="139135" y="13286"/>
                  </a:lnTo>
                  <a:lnTo>
                    <a:pt x="152496" y="0"/>
                  </a:lnTo>
                  <a:lnTo>
                    <a:pt x="141290" y="0"/>
                  </a:lnTo>
                  <a:lnTo>
                    <a:pt x="0" y="646"/>
                  </a:lnTo>
                  <a:lnTo>
                    <a:pt x="0" y="330069"/>
                  </a:lnTo>
                  <a:cubicBezTo>
                    <a:pt x="0" y="361177"/>
                    <a:pt x="25201" y="386406"/>
                    <a:pt x="56315" y="386445"/>
                  </a:cubicBezTo>
                  <a:lnTo>
                    <a:pt x="255357" y="386445"/>
                  </a:lnTo>
                  <a:lnTo>
                    <a:pt x="255357" y="440020"/>
                  </a:lnTo>
                  <a:lnTo>
                    <a:pt x="146175" y="440020"/>
                  </a:lnTo>
                  <a:lnTo>
                    <a:pt x="146175" y="453307"/>
                  </a:lnTo>
                  <a:lnTo>
                    <a:pt x="437016" y="453307"/>
                  </a:lnTo>
                  <a:lnTo>
                    <a:pt x="437016" y="440020"/>
                  </a:lnTo>
                  <a:lnTo>
                    <a:pt x="332934" y="440020"/>
                  </a:lnTo>
                  <a:lnTo>
                    <a:pt x="332934" y="386517"/>
                  </a:lnTo>
                  <a:lnTo>
                    <a:pt x="531976" y="386517"/>
                  </a:lnTo>
                  <a:cubicBezTo>
                    <a:pt x="563089" y="386477"/>
                    <a:pt x="588291" y="361249"/>
                    <a:pt x="588291" y="330141"/>
                  </a:cubicBezTo>
                  <a:lnTo>
                    <a:pt x="588291" y="646"/>
                  </a:lnTo>
                  <a:close/>
                  <a:moveTo>
                    <a:pt x="319573" y="440092"/>
                  </a:moveTo>
                  <a:lnTo>
                    <a:pt x="268430" y="440092"/>
                  </a:lnTo>
                  <a:lnTo>
                    <a:pt x="268430" y="386517"/>
                  </a:lnTo>
                  <a:lnTo>
                    <a:pt x="319573" y="386517"/>
                  </a:lnTo>
                  <a:close/>
                </a:path>
              </a:pathLst>
            </a:custGeom>
            <a:solidFill>
              <a:srgbClr val="3C3C3C"/>
            </a:solidFill>
            <a:ln w="718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85CAD229-D6E7-05F4-BA53-26A1E7050D8F}"/>
                </a:ext>
              </a:extLst>
            </p:cNvPr>
            <p:cNvSpPr/>
            <p:nvPr/>
          </p:nvSpPr>
          <p:spPr>
            <a:xfrm>
              <a:off x="5909143" y="2694254"/>
              <a:ext cx="430" cy="574"/>
            </a:xfrm>
            <a:custGeom>
              <a:avLst/>
              <a:gdLst>
                <a:gd name="connsiteX0" fmla="*/ 431 w 430"/>
                <a:gd name="connsiteY0" fmla="*/ 575 h 574"/>
                <a:gd name="connsiteX1" fmla="*/ 0 w 430"/>
                <a:gd name="connsiteY1" fmla="*/ 0 h 574"/>
                <a:gd name="connsiteX2" fmla="*/ 0 w 430"/>
                <a:gd name="connsiteY2" fmla="*/ 0 h 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" h="574">
                  <a:moveTo>
                    <a:pt x="431" y="57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62C"/>
            </a:solidFill>
            <a:ln w="718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FF7A3C9-38EA-4AF0-AA01-424658AB2B0F}"/>
                </a:ext>
              </a:extLst>
            </p:cNvPr>
            <p:cNvSpPr/>
            <p:nvPr/>
          </p:nvSpPr>
          <p:spPr>
            <a:xfrm>
              <a:off x="5544388" y="2628852"/>
              <a:ext cx="472377" cy="296723"/>
            </a:xfrm>
            <a:custGeom>
              <a:avLst/>
              <a:gdLst>
                <a:gd name="connsiteX0" fmla="*/ 116150 w 472377"/>
                <a:gd name="connsiteY0" fmla="*/ 103824 h 296723"/>
                <a:gd name="connsiteX1" fmla="*/ 97402 w 472377"/>
                <a:gd name="connsiteY1" fmla="*/ 101957 h 296723"/>
                <a:gd name="connsiteX2" fmla="*/ 0 w 472377"/>
                <a:gd name="connsiteY2" fmla="*/ 199340 h 296723"/>
                <a:gd name="connsiteX3" fmla="*/ 97402 w 472377"/>
                <a:gd name="connsiteY3" fmla="*/ 296724 h 296723"/>
                <a:gd name="connsiteX4" fmla="*/ 136981 w 472377"/>
                <a:gd name="connsiteY4" fmla="*/ 296724 h 296723"/>
                <a:gd name="connsiteX5" fmla="*/ 136981 w 472377"/>
                <a:gd name="connsiteY5" fmla="*/ 283438 h 296723"/>
                <a:gd name="connsiteX6" fmla="*/ 97402 w 472377"/>
                <a:gd name="connsiteY6" fmla="*/ 283438 h 296723"/>
                <a:gd name="connsiteX7" fmla="*/ 13289 w 472377"/>
                <a:gd name="connsiteY7" fmla="*/ 199340 h 296723"/>
                <a:gd name="connsiteX8" fmla="*/ 97402 w 472377"/>
                <a:gd name="connsiteY8" fmla="*/ 115243 h 296723"/>
                <a:gd name="connsiteX9" fmla="*/ 118951 w 472377"/>
                <a:gd name="connsiteY9" fmla="*/ 118115 h 296723"/>
                <a:gd name="connsiteX10" fmla="*/ 125344 w 472377"/>
                <a:gd name="connsiteY10" fmla="*/ 119767 h 296723"/>
                <a:gd name="connsiteX11" fmla="*/ 127068 w 472377"/>
                <a:gd name="connsiteY11" fmla="*/ 113376 h 296723"/>
                <a:gd name="connsiteX12" fmla="*/ 292277 w 472377"/>
                <a:gd name="connsiteY12" fmla="*/ 17389 h 296723"/>
                <a:gd name="connsiteX13" fmla="*/ 364611 w 472377"/>
                <a:gd name="connsiteY13" fmla="*/ 65402 h 296723"/>
                <a:gd name="connsiteX14" fmla="*/ 365042 w 472377"/>
                <a:gd name="connsiteY14" fmla="*/ 65977 h 296723"/>
                <a:gd name="connsiteX15" fmla="*/ 393128 w 472377"/>
                <a:gd name="connsiteY15" fmla="*/ 148135 h 296723"/>
                <a:gd name="connsiteX16" fmla="*/ 393128 w 472377"/>
                <a:gd name="connsiteY16" fmla="*/ 151654 h 296723"/>
                <a:gd name="connsiteX17" fmla="*/ 348736 w 472377"/>
                <a:gd name="connsiteY17" fmla="*/ 172625 h 296723"/>
                <a:gd name="connsiteX18" fmla="*/ 358146 w 472377"/>
                <a:gd name="connsiteY18" fmla="*/ 182032 h 296723"/>
                <a:gd name="connsiteX19" fmla="*/ 442054 w 472377"/>
                <a:gd name="connsiteY19" fmla="*/ 182312 h 296723"/>
                <a:gd name="connsiteX20" fmla="*/ 441774 w 472377"/>
                <a:gd name="connsiteY20" fmla="*/ 266204 h 296723"/>
                <a:gd name="connsiteX21" fmla="*/ 399592 w 472377"/>
                <a:gd name="connsiteY21" fmla="*/ 283438 h 296723"/>
                <a:gd name="connsiteX22" fmla="*/ 349311 w 472377"/>
                <a:gd name="connsiteY22" fmla="*/ 283438 h 296723"/>
                <a:gd name="connsiteX23" fmla="*/ 349311 w 472377"/>
                <a:gd name="connsiteY23" fmla="*/ 296724 h 296723"/>
                <a:gd name="connsiteX24" fmla="*/ 399592 w 472377"/>
                <a:gd name="connsiteY24" fmla="*/ 296724 h 296723"/>
                <a:gd name="connsiteX25" fmla="*/ 472377 w 472377"/>
                <a:gd name="connsiteY25" fmla="*/ 224138 h 296723"/>
                <a:gd name="connsiteX26" fmla="*/ 419417 w 472377"/>
                <a:gd name="connsiteY26" fmla="*/ 154096 h 296723"/>
                <a:gd name="connsiteX27" fmla="*/ 419417 w 472377"/>
                <a:gd name="connsiteY27" fmla="*/ 154096 h 296723"/>
                <a:gd name="connsiteX28" fmla="*/ 412953 w 472377"/>
                <a:gd name="connsiteY28" fmla="*/ 152588 h 296723"/>
                <a:gd name="connsiteX29" fmla="*/ 411803 w 472377"/>
                <a:gd name="connsiteY29" fmla="*/ 152588 h 296723"/>
                <a:gd name="connsiteX30" fmla="*/ 406201 w 472377"/>
                <a:gd name="connsiteY30" fmla="*/ 151798 h 296723"/>
                <a:gd name="connsiteX31" fmla="*/ 406201 w 472377"/>
                <a:gd name="connsiteY31" fmla="*/ 151798 h 296723"/>
                <a:gd name="connsiteX32" fmla="*/ 406201 w 472377"/>
                <a:gd name="connsiteY32" fmla="*/ 148350 h 296723"/>
                <a:gd name="connsiteX33" fmla="*/ 394349 w 472377"/>
                <a:gd name="connsiteY33" fmla="*/ 90323 h 296723"/>
                <a:gd name="connsiteX34" fmla="*/ 364539 w 472377"/>
                <a:gd name="connsiteY34" fmla="*/ 45509 h 296723"/>
                <a:gd name="connsiteX35" fmla="*/ 155014 w 472377"/>
                <a:gd name="connsiteY35" fmla="*/ 41322 h 296723"/>
                <a:gd name="connsiteX36" fmla="*/ 136047 w 472377"/>
                <a:gd name="connsiteY36" fmla="*/ 63535 h 296723"/>
                <a:gd name="connsiteX37" fmla="*/ 129510 w 472377"/>
                <a:gd name="connsiteY37" fmla="*/ 73805 h 296723"/>
                <a:gd name="connsiteX38" fmla="*/ 116150 w 472377"/>
                <a:gd name="connsiteY38" fmla="*/ 103824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72377" h="296723">
                  <a:moveTo>
                    <a:pt x="116150" y="103824"/>
                  </a:moveTo>
                  <a:cubicBezTo>
                    <a:pt x="109976" y="102592"/>
                    <a:pt x="103697" y="101966"/>
                    <a:pt x="97402" y="101957"/>
                  </a:cubicBezTo>
                  <a:cubicBezTo>
                    <a:pt x="43608" y="101957"/>
                    <a:pt x="0" y="145557"/>
                    <a:pt x="0" y="199340"/>
                  </a:cubicBezTo>
                  <a:cubicBezTo>
                    <a:pt x="0" y="253124"/>
                    <a:pt x="43608" y="296724"/>
                    <a:pt x="97402" y="296724"/>
                  </a:cubicBezTo>
                  <a:lnTo>
                    <a:pt x="136981" y="296724"/>
                  </a:lnTo>
                  <a:lnTo>
                    <a:pt x="136981" y="283438"/>
                  </a:lnTo>
                  <a:lnTo>
                    <a:pt x="97402" y="283438"/>
                  </a:lnTo>
                  <a:cubicBezTo>
                    <a:pt x="50947" y="283438"/>
                    <a:pt x="13289" y="245786"/>
                    <a:pt x="13289" y="199340"/>
                  </a:cubicBezTo>
                  <a:cubicBezTo>
                    <a:pt x="13289" y="152895"/>
                    <a:pt x="50947" y="115243"/>
                    <a:pt x="97402" y="115243"/>
                  </a:cubicBezTo>
                  <a:cubicBezTo>
                    <a:pt x="104681" y="115242"/>
                    <a:pt x="111927" y="116208"/>
                    <a:pt x="118951" y="118115"/>
                  </a:cubicBezTo>
                  <a:lnTo>
                    <a:pt x="125344" y="119767"/>
                  </a:lnTo>
                  <a:lnTo>
                    <a:pt x="127068" y="113376"/>
                  </a:lnTo>
                  <a:cubicBezTo>
                    <a:pt x="146178" y="41257"/>
                    <a:pt x="220145" y="-1718"/>
                    <a:pt x="292277" y="17389"/>
                  </a:cubicBezTo>
                  <a:cubicBezTo>
                    <a:pt x="321015" y="25001"/>
                    <a:pt x="346439" y="41877"/>
                    <a:pt x="364611" y="65402"/>
                  </a:cubicBezTo>
                  <a:lnTo>
                    <a:pt x="365042" y="65977"/>
                  </a:lnTo>
                  <a:cubicBezTo>
                    <a:pt x="383225" y="89509"/>
                    <a:pt x="393101" y="118399"/>
                    <a:pt x="393128" y="148135"/>
                  </a:cubicBezTo>
                  <a:cubicBezTo>
                    <a:pt x="393128" y="149356"/>
                    <a:pt x="393128" y="150505"/>
                    <a:pt x="393128" y="151654"/>
                  </a:cubicBezTo>
                  <a:cubicBezTo>
                    <a:pt x="376341" y="153268"/>
                    <a:pt x="360643" y="160684"/>
                    <a:pt x="348736" y="172625"/>
                  </a:cubicBezTo>
                  <a:lnTo>
                    <a:pt x="358146" y="182032"/>
                  </a:lnTo>
                  <a:cubicBezTo>
                    <a:pt x="381394" y="158944"/>
                    <a:pt x="418961" y="159069"/>
                    <a:pt x="442054" y="182312"/>
                  </a:cubicBezTo>
                  <a:cubicBezTo>
                    <a:pt x="465147" y="205556"/>
                    <a:pt x="465021" y="243115"/>
                    <a:pt x="441774" y="266204"/>
                  </a:cubicBezTo>
                  <a:cubicBezTo>
                    <a:pt x="430568" y="277333"/>
                    <a:pt x="415387" y="283535"/>
                    <a:pt x="399592" y="283438"/>
                  </a:cubicBezTo>
                  <a:lnTo>
                    <a:pt x="349311" y="283438"/>
                  </a:lnTo>
                  <a:lnTo>
                    <a:pt x="349311" y="296724"/>
                  </a:lnTo>
                  <a:lnTo>
                    <a:pt x="399592" y="296724"/>
                  </a:lnTo>
                  <a:cubicBezTo>
                    <a:pt x="439739" y="296775"/>
                    <a:pt x="472326" y="264277"/>
                    <a:pt x="472377" y="224138"/>
                  </a:cubicBezTo>
                  <a:cubicBezTo>
                    <a:pt x="472418" y="191563"/>
                    <a:pt x="450776" y="162939"/>
                    <a:pt x="419417" y="154096"/>
                  </a:cubicBezTo>
                  <a:lnTo>
                    <a:pt x="419417" y="154096"/>
                  </a:lnTo>
                  <a:cubicBezTo>
                    <a:pt x="417262" y="153521"/>
                    <a:pt x="415108" y="153019"/>
                    <a:pt x="412953" y="152588"/>
                  </a:cubicBezTo>
                  <a:lnTo>
                    <a:pt x="411803" y="152588"/>
                  </a:lnTo>
                  <a:cubicBezTo>
                    <a:pt x="409952" y="152219"/>
                    <a:pt x="408082" y="151956"/>
                    <a:pt x="406201" y="151798"/>
                  </a:cubicBezTo>
                  <a:lnTo>
                    <a:pt x="406201" y="151798"/>
                  </a:lnTo>
                  <a:cubicBezTo>
                    <a:pt x="406201" y="150649"/>
                    <a:pt x="406201" y="149500"/>
                    <a:pt x="406201" y="148350"/>
                  </a:cubicBezTo>
                  <a:cubicBezTo>
                    <a:pt x="406214" y="128406"/>
                    <a:pt x="402182" y="108665"/>
                    <a:pt x="394349" y="90323"/>
                  </a:cubicBezTo>
                  <a:cubicBezTo>
                    <a:pt x="387188" y="73714"/>
                    <a:pt x="377090" y="58533"/>
                    <a:pt x="364539" y="45509"/>
                  </a:cubicBezTo>
                  <a:cubicBezTo>
                    <a:pt x="307837" y="-13495"/>
                    <a:pt x="214030" y="-15369"/>
                    <a:pt x="155014" y="41322"/>
                  </a:cubicBezTo>
                  <a:cubicBezTo>
                    <a:pt x="147976" y="48084"/>
                    <a:pt x="141622" y="55524"/>
                    <a:pt x="136047" y="63535"/>
                  </a:cubicBezTo>
                  <a:cubicBezTo>
                    <a:pt x="133748" y="66839"/>
                    <a:pt x="131521" y="70286"/>
                    <a:pt x="129510" y="73805"/>
                  </a:cubicBezTo>
                  <a:cubicBezTo>
                    <a:pt x="123941" y="83276"/>
                    <a:pt x="119459" y="93347"/>
                    <a:pt x="116150" y="103824"/>
                  </a:cubicBezTo>
                  <a:close/>
                </a:path>
              </a:pathLst>
            </a:custGeom>
            <a:solidFill>
              <a:srgbClr val="3C3C3C"/>
            </a:solidFill>
            <a:ln w="718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03F86E08-9149-AF74-3153-E7A4ED140B9A}"/>
                </a:ext>
              </a:extLst>
            </p:cNvPr>
            <p:cNvSpPr/>
            <p:nvPr/>
          </p:nvSpPr>
          <p:spPr>
            <a:xfrm>
              <a:off x="5700907" y="2827402"/>
              <a:ext cx="174547" cy="196274"/>
            </a:xfrm>
            <a:custGeom>
              <a:avLst/>
              <a:gdLst>
                <a:gd name="connsiteX0" fmla="*/ 153717 w 174547"/>
                <a:gd name="connsiteY0" fmla="*/ 64419 h 196274"/>
                <a:gd name="connsiteX1" fmla="*/ 153717 w 174547"/>
                <a:gd name="connsiteY1" fmla="*/ 64419 h 196274"/>
                <a:gd name="connsiteX2" fmla="*/ 174117 w 174547"/>
                <a:gd name="connsiteY2" fmla="*/ 51708 h 196274"/>
                <a:gd name="connsiteX3" fmla="*/ 166934 w 174547"/>
                <a:gd name="connsiteY3" fmla="*/ 40433 h 196274"/>
                <a:gd name="connsiteX4" fmla="*/ 146462 w 174547"/>
                <a:gd name="connsiteY4" fmla="*/ 53360 h 196274"/>
                <a:gd name="connsiteX5" fmla="*/ 93523 w 174547"/>
                <a:gd name="connsiteY5" fmla="*/ 24059 h 196274"/>
                <a:gd name="connsiteX6" fmla="*/ 93523 w 174547"/>
                <a:gd name="connsiteY6" fmla="*/ 0 h 196274"/>
                <a:gd name="connsiteX7" fmla="*/ 80234 w 174547"/>
                <a:gd name="connsiteY7" fmla="*/ 0 h 196274"/>
                <a:gd name="connsiteX8" fmla="*/ 80234 w 174547"/>
                <a:gd name="connsiteY8" fmla="*/ 23843 h 196274"/>
                <a:gd name="connsiteX9" fmla="*/ 27583 w 174547"/>
                <a:gd name="connsiteY9" fmla="*/ 53144 h 196274"/>
                <a:gd name="connsiteX10" fmla="*/ 7183 w 174547"/>
                <a:gd name="connsiteY10" fmla="*/ 40217 h 196274"/>
                <a:gd name="connsiteX11" fmla="*/ 0 w 174547"/>
                <a:gd name="connsiteY11" fmla="*/ 51493 h 196274"/>
                <a:gd name="connsiteX12" fmla="*/ 20472 w 174547"/>
                <a:gd name="connsiteY12" fmla="*/ 64348 h 196274"/>
                <a:gd name="connsiteX13" fmla="*/ 20472 w 174547"/>
                <a:gd name="connsiteY13" fmla="*/ 64348 h 196274"/>
                <a:gd name="connsiteX14" fmla="*/ 15300 w 174547"/>
                <a:gd name="connsiteY14" fmla="*/ 119718 h 196274"/>
                <a:gd name="connsiteX15" fmla="*/ 20544 w 174547"/>
                <a:gd name="connsiteY15" fmla="*/ 132645 h 196274"/>
                <a:gd name="connsiteX16" fmla="*/ 72 w 174547"/>
                <a:gd name="connsiteY16" fmla="*/ 145500 h 196274"/>
                <a:gd name="connsiteX17" fmla="*/ 7255 w 174547"/>
                <a:gd name="connsiteY17" fmla="*/ 156776 h 196274"/>
                <a:gd name="connsiteX18" fmla="*/ 27655 w 174547"/>
                <a:gd name="connsiteY18" fmla="*/ 143849 h 196274"/>
                <a:gd name="connsiteX19" fmla="*/ 80666 w 174547"/>
                <a:gd name="connsiteY19" fmla="*/ 173150 h 196274"/>
                <a:gd name="connsiteX20" fmla="*/ 80666 w 174547"/>
                <a:gd name="connsiteY20" fmla="*/ 196275 h 196274"/>
                <a:gd name="connsiteX21" fmla="*/ 93954 w 174547"/>
                <a:gd name="connsiteY21" fmla="*/ 196275 h 196274"/>
                <a:gd name="connsiteX22" fmla="*/ 93954 w 174547"/>
                <a:gd name="connsiteY22" fmla="*/ 173150 h 196274"/>
                <a:gd name="connsiteX23" fmla="*/ 146893 w 174547"/>
                <a:gd name="connsiteY23" fmla="*/ 143849 h 196274"/>
                <a:gd name="connsiteX24" fmla="*/ 167365 w 174547"/>
                <a:gd name="connsiteY24" fmla="*/ 156776 h 196274"/>
                <a:gd name="connsiteX25" fmla="*/ 174548 w 174547"/>
                <a:gd name="connsiteY25" fmla="*/ 145500 h 196274"/>
                <a:gd name="connsiteX26" fmla="*/ 154076 w 174547"/>
                <a:gd name="connsiteY26" fmla="*/ 132645 h 196274"/>
                <a:gd name="connsiteX27" fmla="*/ 159320 w 174547"/>
                <a:gd name="connsiteY27" fmla="*/ 119718 h 196274"/>
                <a:gd name="connsiteX28" fmla="*/ 154148 w 174547"/>
                <a:gd name="connsiteY28" fmla="*/ 64348 h 196274"/>
                <a:gd name="connsiteX29" fmla="*/ 86915 w 174547"/>
                <a:gd name="connsiteY29" fmla="*/ 160295 h 196274"/>
                <a:gd name="connsiteX30" fmla="*/ 25141 w 174547"/>
                <a:gd name="connsiteY30" fmla="*/ 98532 h 196274"/>
                <a:gd name="connsiteX31" fmla="*/ 35484 w 174547"/>
                <a:gd name="connsiteY31" fmla="*/ 64419 h 196274"/>
                <a:gd name="connsiteX32" fmla="*/ 120874 w 174547"/>
                <a:gd name="connsiteY32" fmla="*/ 46951 h 196274"/>
                <a:gd name="connsiteX33" fmla="*/ 138345 w 174547"/>
                <a:gd name="connsiteY33" fmla="*/ 64419 h 196274"/>
                <a:gd name="connsiteX34" fmla="*/ 144882 w 174547"/>
                <a:gd name="connsiteY34" fmla="*/ 119790 h 196274"/>
                <a:gd name="connsiteX35" fmla="*/ 86915 w 174547"/>
                <a:gd name="connsiteY35" fmla="*/ 160295 h 19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4547" h="196274">
                  <a:moveTo>
                    <a:pt x="153717" y="64419"/>
                  </a:moveTo>
                  <a:lnTo>
                    <a:pt x="153717" y="64419"/>
                  </a:lnTo>
                  <a:lnTo>
                    <a:pt x="174117" y="51708"/>
                  </a:lnTo>
                  <a:lnTo>
                    <a:pt x="166934" y="40433"/>
                  </a:lnTo>
                  <a:lnTo>
                    <a:pt x="146462" y="53360"/>
                  </a:lnTo>
                  <a:cubicBezTo>
                    <a:pt x="133733" y="36572"/>
                    <a:pt x="114510" y="25932"/>
                    <a:pt x="93523" y="24059"/>
                  </a:cubicBezTo>
                  <a:lnTo>
                    <a:pt x="93523" y="0"/>
                  </a:lnTo>
                  <a:lnTo>
                    <a:pt x="80234" y="0"/>
                  </a:lnTo>
                  <a:lnTo>
                    <a:pt x="80234" y="23843"/>
                  </a:lnTo>
                  <a:cubicBezTo>
                    <a:pt x="59361" y="25829"/>
                    <a:pt x="40270" y="36453"/>
                    <a:pt x="27583" y="53144"/>
                  </a:cubicBezTo>
                  <a:lnTo>
                    <a:pt x="7183" y="40217"/>
                  </a:lnTo>
                  <a:lnTo>
                    <a:pt x="0" y="51493"/>
                  </a:lnTo>
                  <a:lnTo>
                    <a:pt x="20472" y="64348"/>
                  </a:lnTo>
                  <a:lnTo>
                    <a:pt x="20472" y="64348"/>
                  </a:lnTo>
                  <a:cubicBezTo>
                    <a:pt x="11676" y="81449"/>
                    <a:pt x="9823" y="101285"/>
                    <a:pt x="15300" y="119718"/>
                  </a:cubicBezTo>
                  <a:cubicBezTo>
                    <a:pt x="16630" y="124185"/>
                    <a:pt x="18385" y="128514"/>
                    <a:pt x="20544" y="132645"/>
                  </a:cubicBezTo>
                  <a:lnTo>
                    <a:pt x="72" y="145500"/>
                  </a:lnTo>
                  <a:lnTo>
                    <a:pt x="7255" y="156776"/>
                  </a:lnTo>
                  <a:lnTo>
                    <a:pt x="27655" y="143849"/>
                  </a:lnTo>
                  <a:cubicBezTo>
                    <a:pt x="40424" y="160627"/>
                    <a:pt x="59663" y="171261"/>
                    <a:pt x="80666" y="173150"/>
                  </a:cubicBezTo>
                  <a:lnTo>
                    <a:pt x="80666" y="196275"/>
                  </a:lnTo>
                  <a:lnTo>
                    <a:pt x="93954" y="196275"/>
                  </a:lnTo>
                  <a:lnTo>
                    <a:pt x="93954" y="173150"/>
                  </a:lnTo>
                  <a:cubicBezTo>
                    <a:pt x="114941" y="171276"/>
                    <a:pt x="134164" y="160637"/>
                    <a:pt x="146893" y="143849"/>
                  </a:cubicBezTo>
                  <a:lnTo>
                    <a:pt x="167365" y="156776"/>
                  </a:lnTo>
                  <a:lnTo>
                    <a:pt x="174548" y="145500"/>
                  </a:lnTo>
                  <a:lnTo>
                    <a:pt x="154076" y="132645"/>
                  </a:lnTo>
                  <a:cubicBezTo>
                    <a:pt x="156234" y="128514"/>
                    <a:pt x="157990" y="124185"/>
                    <a:pt x="159320" y="119718"/>
                  </a:cubicBezTo>
                  <a:cubicBezTo>
                    <a:pt x="164796" y="101285"/>
                    <a:pt x="162944" y="81449"/>
                    <a:pt x="154148" y="64348"/>
                  </a:cubicBezTo>
                  <a:close/>
                  <a:moveTo>
                    <a:pt x="86915" y="160295"/>
                  </a:moveTo>
                  <a:cubicBezTo>
                    <a:pt x="52880" y="160098"/>
                    <a:pt x="25337" y="132561"/>
                    <a:pt x="25141" y="98532"/>
                  </a:cubicBezTo>
                  <a:cubicBezTo>
                    <a:pt x="25117" y="86386"/>
                    <a:pt x="28719" y="74508"/>
                    <a:pt x="35484" y="64419"/>
                  </a:cubicBezTo>
                  <a:cubicBezTo>
                    <a:pt x="54239" y="36021"/>
                    <a:pt x="92470" y="28200"/>
                    <a:pt x="120874" y="46951"/>
                  </a:cubicBezTo>
                  <a:cubicBezTo>
                    <a:pt x="127817" y="51535"/>
                    <a:pt x="133761" y="57477"/>
                    <a:pt x="138345" y="64419"/>
                  </a:cubicBezTo>
                  <a:cubicBezTo>
                    <a:pt x="149263" y="80766"/>
                    <a:pt x="151693" y="101351"/>
                    <a:pt x="144882" y="119790"/>
                  </a:cubicBezTo>
                  <a:cubicBezTo>
                    <a:pt x="135966" y="144108"/>
                    <a:pt x="112820" y="160281"/>
                    <a:pt x="86915" y="160295"/>
                  </a:cubicBezTo>
                  <a:close/>
                </a:path>
              </a:pathLst>
            </a:custGeom>
            <a:solidFill>
              <a:srgbClr val="FF462C"/>
            </a:solidFill>
            <a:ln w="718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231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29" name="Picture 128" descr="Php-training-in-gatlodiya-ahmedabad-gujarat-india,C-training-in-gatlodiya-ahmedabad-gujarat-india,C++-training-in-gatlodiya-ahmedabad-gujarat-india, Java-training-in-gatlodiya-ahmedabad-gujarat-india,html-training-in-gatlodiya-ahmedabad-gujarat-india  ...">
            <a:extLst>
              <a:ext uri="{FF2B5EF4-FFF2-40B4-BE49-F238E27FC236}">
                <a16:creationId xmlns:a16="http://schemas.microsoft.com/office/drawing/2014/main" id="{D50D8547-F1BE-2E26-5769-2BA4CD6140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18848" y="1215256"/>
            <a:ext cx="537029" cy="508001"/>
          </a:xfrm>
          <a:prstGeom prst="rect">
            <a:avLst/>
          </a:prstGeom>
          <a:ln>
            <a:noFill/>
          </a:ln>
        </p:spPr>
      </p:pic>
      <p:pic>
        <p:nvPicPr>
          <p:cNvPr id="130" name="Picture 129" descr="PL/SQL for real world - 8 features that you have to know - IT Tutorial">
            <a:extLst>
              <a:ext uri="{FF2B5EF4-FFF2-40B4-BE49-F238E27FC236}">
                <a16:creationId xmlns:a16="http://schemas.microsoft.com/office/drawing/2014/main" id="{0A38DFB6-294D-1141-0B4B-51FBA25AEAC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215961" y="1957752"/>
            <a:ext cx="638630" cy="631372"/>
          </a:xfrm>
          <a:prstGeom prst="rect">
            <a:avLst/>
          </a:prstGeom>
          <a:ln>
            <a:noFill/>
          </a:ln>
        </p:spPr>
      </p:pic>
      <p:pic>
        <p:nvPicPr>
          <p:cNvPr id="131" name="Picture 130" descr="Spring Boot 01 (Dependency Injection) | by Ruwan Liyanage | Medium">
            <a:extLst>
              <a:ext uri="{FF2B5EF4-FFF2-40B4-BE49-F238E27FC236}">
                <a16:creationId xmlns:a16="http://schemas.microsoft.com/office/drawing/2014/main" id="{4981BDB3-0FC8-948F-5978-447909C2742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33362" y="2031684"/>
            <a:ext cx="515257" cy="464458"/>
          </a:xfrm>
          <a:prstGeom prst="rect">
            <a:avLst/>
          </a:prstGeom>
          <a:ln>
            <a:noFill/>
          </a:ln>
        </p:spPr>
      </p:pic>
      <p:pic>
        <p:nvPicPr>
          <p:cNvPr id="132" name="Picture 131" descr="Translate Angular">
            <a:extLst>
              <a:ext uri="{FF2B5EF4-FFF2-40B4-BE49-F238E27FC236}">
                <a16:creationId xmlns:a16="http://schemas.microsoft.com/office/drawing/2014/main" id="{C0A5DDC2-8047-BEE8-364C-9E30EF859B5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48280" y="2023974"/>
            <a:ext cx="378279" cy="385536"/>
          </a:xfrm>
          <a:prstGeom prst="rect">
            <a:avLst/>
          </a:prstGeom>
          <a:ln>
            <a:noFill/>
          </a:ln>
        </p:spPr>
      </p:pic>
      <p:pic>
        <p:nvPicPr>
          <p:cNvPr id="134" name="Picture 133" descr="Introduction to SoapUI - Software Testing">
            <a:extLst>
              <a:ext uri="{FF2B5EF4-FFF2-40B4-BE49-F238E27FC236}">
                <a16:creationId xmlns:a16="http://schemas.microsoft.com/office/drawing/2014/main" id="{457F7EF9-A57F-E374-EE3D-0EF6BF955F7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79820" y="3692452"/>
            <a:ext cx="515255" cy="176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 descr="Trivy">
            <a:extLst>
              <a:ext uri="{FF2B5EF4-FFF2-40B4-BE49-F238E27FC236}">
                <a16:creationId xmlns:a16="http://schemas.microsoft.com/office/drawing/2014/main" id="{10BE4CC6-3E2C-77B8-7C7C-1892140AE98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048094" y="5527359"/>
            <a:ext cx="228600" cy="409575"/>
          </a:xfrm>
          <a:prstGeom prst="rect">
            <a:avLst/>
          </a:prstGeom>
        </p:spPr>
      </p:pic>
      <p:pic>
        <p:nvPicPr>
          <p:cNvPr id="44" name="Picture 43" descr="OWASP - what it can give you beyond the Top Ten">
            <a:extLst>
              <a:ext uri="{FF2B5EF4-FFF2-40B4-BE49-F238E27FC236}">
                <a16:creationId xmlns:a16="http://schemas.microsoft.com/office/drawing/2014/main" id="{DE7FD17B-6FFD-000B-DB03-53290BAFE6B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225111" y="5528719"/>
            <a:ext cx="762000" cy="257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7" name="Picture 46" descr="Checkov : Prevent Cloud Misconfigurations During Build-Time">
            <a:extLst>
              <a:ext uri="{FF2B5EF4-FFF2-40B4-BE49-F238E27FC236}">
                <a16:creationId xmlns:a16="http://schemas.microsoft.com/office/drawing/2014/main" id="{220A1E58-83CD-2407-6EAE-E99E40A7DA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053786" y="5519194"/>
            <a:ext cx="561975" cy="276225"/>
          </a:xfrm>
          <a:prstGeom prst="rect">
            <a:avLst/>
          </a:prstGeom>
        </p:spPr>
      </p:pic>
      <p:pic>
        <p:nvPicPr>
          <p:cNvPr id="49" name="Graphic 55" descr="nexus-iq-server">
            <a:extLst>
              <a:ext uri="{FF2B5EF4-FFF2-40B4-BE49-F238E27FC236}">
                <a16:creationId xmlns:a16="http://schemas.microsoft.com/office/drawing/2014/main" id="{69889E0F-B47B-D8A9-CC58-897762DCA40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67083" y="5536162"/>
            <a:ext cx="314096" cy="346113"/>
          </a:xfrm>
          <a:prstGeom prst="rect">
            <a:avLst/>
          </a:prstGeom>
        </p:spPr>
      </p:pic>
      <p:pic>
        <p:nvPicPr>
          <p:cNvPr id="51" name="Picture 50" descr="Prisma Cloud">
            <a:extLst>
              <a:ext uri="{FF2B5EF4-FFF2-40B4-BE49-F238E27FC236}">
                <a16:creationId xmlns:a16="http://schemas.microsoft.com/office/drawing/2014/main" id="{5AE24C9B-DFD9-132E-EA15-94C1FEADC4B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30579" y="5836922"/>
            <a:ext cx="933450" cy="161925"/>
          </a:xfrm>
          <a:prstGeom prst="rect">
            <a:avLst/>
          </a:prstGeom>
        </p:spPr>
      </p:pic>
      <p:pic>
        <p:nvPicPr>
          <p:cNvPr id="52" name="Picture 51" descr="HashiCorp Vault | Drupal.org">
            <a:extLst>
              <a:ext uri="{FF2B5EF4-FFF2-40B4-BE49-F238E27FC236}">
                <a16:creationId xmlns:a16="http://schemas.microsoft.com/office/drawing/2014/main" id="{3039C8E6-A4F7-0D14-FDB6-A311E57319F0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725049" y="5545048"/>
            <a:ext cx="428625" cy="419100"/>
          </a:xfrm>
          <a:prstGeom prst="rect">
            <a:avLst/>
          </a:prstGeom>
        </p:spPr>
      </p:pic>
      <p:pic>
        <p:nvPicPr>
          <p:cNvPr id="53" name="Graphic 4" descr="Project Quay - The open source container-native image registry built for  security, robustness and speed, and automation.">
            <a:extLst>
              <a:ext uri="{FF2B5EF4-FFF2-40B4-BE49-F238E27FC236}">
                <a16:creationId xmlns:a16="http://schemas.microsoft.com/office/drawing/2014/main" id="{F83A8529-9D89-7DF2-26C9-6B578262F64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304144" y="5747956"/>
            <a:ext cx="631633" cy="183785"/>
          </a:xfrm>
          <a:prstGeom prst="rect">
            <a:avLst/>
          </a:prstGeom>
        </p:spPr>
      </p:pic>
      <p:pic>
        <p:nvPicPr>
          <p:cNvPr id="54" name="Picture 53" descr="Intro to AWS EKS with Fargate vs Node groups pricing">
            <a:extLst>
              <a:ext uri="{FF2B5EF4-FFF2-40B4-BE49-F238E27FC236}">
                <a16:creationId xmlns:a16="http://schemas.microsoft.com/office/drawing/2014/main" id="{F8BF7D37-F318-26C8-D690-71A6A3499EC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621329" y="3395800"/>
            <a:ext cx="416379" cy="341540"/>
          </a:xfrm>
          <a:prstGeom prst="rect">
            <a:avLst/>
          </a:prstGeom>
        </p:spPr>
      </p:pic>
      <p:pic>
        <p:nvPicPr>
          <p:cNvPr id="55" name="Picture 54" descr="Redhat Enterprise Linux - www.eagle.in">
            <a:extLst>
              <a:ext uri="{FF2B5EF4-FFF2-40B4-BE49-F238E27FC236}">
                <a16:creationId xmlns:a16="http://schemas.microsoft.com/office/drawing/2014/main" id="{66FD7D7C-580A-C509-39DD-77971C38E67D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0024101" y="3399882"/>
            <a:ext cx="372836" cy="322490"/>
          </a:xfrm>
          <a:prstGeom prst="rect">
            <a:avLst/>
          </a:prstGeom>
        </p:spPr>
      </p:pic>
      <p:pic>
        <p:nvPicPr>
          <p:cNvPr id="56" name="Picture 55" descr="OpenShift - Wikipedia">
            <a:extLst>
              <a:ext uri="{FF2B5EF4-FFF2-40B4-BE49-F238E27FC236}">
                <a16:creationId xmlns:a16="http://schemas.microsoft.com/office/drawing/2014/main" id="{5BE2BC5C-117D-2D94-631E-AF75A0B38277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371938" y="3290344"/>
            <a:ext cx="315685" cy="291194"/>
          </a:xfrm>
          <a:prstGeom prst="rect">
            <a:avLst/>
          </a:prstGeom>
        </p:spPr>
      </p:pic>
      <p:pic>
        <p:nvPicPr>
          <p:cNvPr id="57" name="Picture 56" descr="20 Postgresql Icons - Free in SVG, PNG, ICO - IconScout">
            <a:extLst>
              <a:ext uri="{FF2B5EF4-FFF2-40B4-BE49-F238E27FC236}">
                <a16:creationId xmlns:a16="http://schemas.microsoft.com/office/drawing/2014/main" id="{41164F74-2B54-091C-080D-07C27375A93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0476538" y="3940766"/>
            <a:ext cx="404132" cy="405492"/>
          </a:xfrm>
          <a:prstGeom prst="rect">
            <a:avLst/>
          </a:prstGeom>
        </p:spPr>
      </p:pic>
      <p:pic>
        <p:nvPicPr>
          <p:cNvPr id="58" name="Picture 57" descr="DBA Consultants | Oracle RAC Training in Mumbai">
            <a:extLst>
              <a:ext uri="{FF2B5EF4-FFF2-40B4-BE49-F238E27FC236}">
                <a16:creationId xmlns:a16="http://schemas.microsoft.com/office/drawing/2014/main" id="{F6FA1E16-5AFA-C7DB-2FCC-444950EB6CF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825436" y="4082960"/>
            <a:ext cx="280308" cy="240846"/>
          </a:xfrm>
          <a:prstGeom prst="rect">
            <a:avLst/>
          </a:prstGeom>
        </p:spPr>
      </p:pic>
      <p:pic>
        <p:nvPicPr>
          <p:cNvPr id="59" name="Picture 58" descr="Setting Up AWS S3 for Open edX - Blog">
            <a:extLst>
              <a:ext uri="{FF2B5EF4-FFF2-40B4-BE49-F238E27FC236}">
                <a16:creationId xmlns:a16="http://schemas.microsoft.com/office/drawing/2014/main" id="{CA26169A-C46A-8AE3-A40C-108D42DA3BEE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0126834" y="4087043"/>
            <a:ext cx="308883" cy="210911"/>
          </a:xfrm>
          <a:prstGeom prst="rect">
            <a:avLst/>
          </a:prstGeom>
        </p:spPr>
      </p:pic>
      <p:pic>
        <p:nvPicPr>
          <p:cNvPr id="62" name="Picture 61" descr="AWS WAF(Web Application Firewall) - Cloudkul">
            <a:extLst>
              <a:ext uri="{FF2B5EF4-FFF2-40B4-BE49-F238E27FC236}">
                <a16:creationId xmlns:a16="http://schemas.microsoft.com/office/drawing/2014/main" id="{57656814-AD95-3831-76F4-B34616349A92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732908" y="4681674"/>
            <a:ext cx="247650" cy="295275"/>
          </a:xfrm>
          <a:prstGeom prst="rect">
            <a:avLst/>
          </a:prstGeom>
        </p:spPr>
      </p:pic>
      <p:pic>
        <p:nvPicPr>
          <p:cNvPr id="63" name="Picture 62" descr="Using Accelerated Offload Connection Load Balance in Istio">
            <a:extLst>
              <a:ext uri="{FF2B5EF4-FFF2-40B4-BE49-F238E27FC236}">
                <a16:creationId xmlns:a16="http://schemas.microsoft.com/office/drawing/2014/main" id="{F0433F7F-37D5-2AF4-2666-04D858173A97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105063" y="4665346"/>
            <a:ext cx="526596" cy="306161"/>
          </a:xfrm>
          <a:prstGeom prst="rect">
            <a:avLst/>
          </a:prstGeom>
        </p:spPr>
      </p:pic>
      <p:pic>
        <p:nvPicPr>
          <p:cNvPr id="64" name="Picture 63" descr="What is AWS Lambda - The Iron.io Blog">
            <a:extLst>
              <a:ext uri="{FF2B5EF4-FFF2-40B4-BE49-F238E27FC236}">
                <a16:creationId xmlns:a16="http://schemas.microsoft.com/office/drawing/2014/main" id="{FB6A2F21-80A6-94DA-C5B0-F795DA12D19B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492061" y="5228002"/>
            <a:ext cx="685800" cy="400050"/>
          </a:xfrm>
          <a:prstGeom prst="rect">
            <a:avLst/>
          </a:prstGeom>
        </p:spPr>
      </p:pic>
      <p:pic>
        <p:nvPicPr>
          <p:cNvPr id="65" name="Picture 64" descr="Overview about AWS SNS - Simple Notification Service">
            <a:extLst>
              <a:ext uri="{FF2B5EF4-FFF2-40B4-BE49-F238E27FC236}">
                <a16:creationId xmlns:a16="http://schemas.microsoft.com/office/drawing/2014/main" id="{46A5E33F-F5BD-B525-F5A8-8274DFF2A164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9805706" y="5224600"/>
            <a:ext cx="733425" cy="428625"/>
          </a:xfrm>
          <a:prstGeom prst="rect">
            <a:avLst/>
          </a:prstGeom>
        </p:spPr>
      </p:pic>
      <p:pic>
        <p:nvPicPr>
          <p:cNvPr id="66" name="Picture 65" descr="Amazon cloudwatch logo - Ícones Social media e Logos">
            <a:extLst>
              <a:ext uri="{FF2B5EF4-FFF2-40B4-BE49-F238E27FC236}">
                <a16:creationId xmlns:a16="http://schemas.microsoft.com/office/drawing/2014/main" id="{8F71059C-6D20-055B-E831-CAD1DCE17C55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061330" y="4706789"/>
            <a:ext cx="739081" cy="31824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04A204B7-EA80-3D84-94AF-9EB7FE321E9E}"/>
              </a:ext>
            </a:extLst>
          </p:cNvPr>
          <p:cNvGrpSpPr/>
          <p:nvPr/>
        </p:nvGrpSpPr>
        <p:grpSpPr>
          <a:xfrm>
            <a:off x="4080039" y="4865914"/>
            <a:ext cx="731833" cy="409107"/>
            <a:chOff x="3321586" y="4964722"/>
            <a:chExt cx="731833" cy="409107"/>
          </a:xfrm>
        </p:grpSpPr>
        <p:pic>
          <p:nvPicPr>
            <p:cNvPr id="69" name="Picture 68" descr="Oracle Logo and symbol, meaning, history, PNG, brand">
              <a:extLst>
                <a:ext uri="{FF2B5EF4-FFF2-40B4-BE49-F238E27FC236}">
                  <a16:creationId xmlns:a16="http://schemas.microsoft.com/office/drawing/2014/main" id="{B5A8F8F7-9829-B908-EE88-46E28BE6F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3321586" y="4964722"/>
              <a:ext cx="631634" cy="367918"/>
            </a:xfrm>
            <a:prstGeom prst="rect">
              <a:avLst/>
            </a:prstGeom>
          </p:spPr>
        </p:pic>
        <p:sp>
          <p:nvSpPr>
            <p:cNvPr id="70" name="TextBox 74">
              <a:extLst>
                <a:ext uri="{FF2B5EF4-FFF2-40B4-BE49-F238E27FC236}">
                  <a16:creationId xmlns:a16="http://schemas.microsoft.com/office/drawing/2014/main" id="{A369B7FB-57FD-524B-7629-00154F1CF317}"/>
                </a:ext>
              </a:extLst>
            </p:cNvPr>
            <p:cNvSpPr txBox="1"/>
            <p:nvPr/>
          </p:nvSpPr>
          <p:spPr>
            <a:xfrm>
              <a:off x="3434639" y="5158385"/>
              <a:ext cx="618780" cy="21544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2313"/>
                  </a:solidFill>
                  <a:effectLst/>
                  <a:uLnTx/>
                  <a:uFillTx/>
                  <a:latin typeface="TWK Everett"/>
                  <a:ea typeface="+mn-ea"/>
                  <a:cs typeface="+mn-cs"/>
                </a:rPr>
                <a:t>TSAM</a:t>
              </a:r>
            </a:p>
          </p:txBody>
        </p:sp>
      </p:grpSp>
      <p:pic>
        <p:nvPicPr>
          <p:cNvPr id="72" name="Picture 71" descr="Application monitoring">
            <a:extLst>
              <a:ext uri="{FF2B5EF4-FFF2-40B4-BE49-F238E27FC236}">
                <a16:creationId xmlns:a16="http://schemas.microsoft.com/office/drawing/2014/main" id="{CEBE355E-2572-219A-26E7-89328E41CED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5652126" y="4716373"/>
            <a:ext cx="876300" cy="247650"/>
          </a:xfrm>
          <a:prstGeom prst="rect">
            <a:avLst/>
          </a:prstGeom>
        </p:spPr>
      </p:pic>
      <p:pic>
        <p:nvPicPr>
          <p:cNvPr id="73" name="Picture 72" descr="Splunk Integration | xMatters">
            <a:extLst>
              <a:ext uri="{FF2B5EF4-FFF2-40B4-BE49-F238E27FC236}">
                <a16:creationId xmlns:a16="http://schemas.microsoft.com/office/drawing/2014/main" id="{7F2505BB-7F35-A8B9-782F-136BC4B63691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859634" y="4979672"/>
            <a:ext cx="657225" cy="200025"/>
          </a:xfrm>
          <a:prstGeom prst="rect">
            <a:avLst/>
          </a:prstGeom>
        </p:spPr>
      </p:pic>
      <p:pic>
        <p:nvPicPr>
          <p:cNvPr id="74" name="Picture 73" descr="JFrog - Credly">
            <a:extLst>
              <a:ext uri="{FF2B5EF4-FFF2-40B4-BE49-F238E27FC236}">
                <a16:creationId xmlns:a16="http://schemas.microsoft.com/office/drawing/2014/main" id="{AA2EC916-47EB-9B1A-9D11-4AE040B8F1E7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7359822" y="3690395"/>
            <a:ext cx="454479" cy="405493"/>
          </a:xfrm>
          <a:prstGeom prst="rect">
            <a:avLst/>
          </a:prstGeom>
        </p:spPr>
      </p:pic>
      <p:pic>
        <p:nvPicPr>
          <p:cNvPr id="75" name="Picture 74" descr="AWS] AmazonECRにDockerイメージをpushする - にゃんざわ Think Memo Blog">
            <a:extLst>
              <a:ext uri="{FF2B5EF4-FFF2-40B4-BE49-F238E27FC236}">
                <a16:creationId xmlns:a16="http://schemas.microsoft.com/office/drawing/2014/main" id="{47875680-E820-58ED-04A9-5985202BAA65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773479" y="3672025"/>
            <a:ext cx="345621" cy="366033"/>
          </a:xfrm>
          <a:prstGeom prst="rect">
            <a:avLst/>
          </a:prstGeom>
        </p:spPr>
      </p:pic>
      <p:pic>
        <p:nvPicPr>
          <p:cNvPr id="76" name="Picture 75" descr="Spectral for AWS CodeBuild | Spectral">
            <a:extLst>
              <a:ext uri="{FF2B5EF4-FFF2-40B4-BE49-F238E27FC236}">
                <a16:creationId xmlns:a16="http://schemas.microsoft.com/office/drawing/2014/main" id="{9678D68D-0292-6316-5671-37D9EA0AB7DA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499305" y="3829182"/>
            <a:ext cx="402622" cy="292412"/>
          </a:xfrm>
          <a:prstGeom prst="rect">
            <a:avLst/>
          </a:prstGeom>
        </p:spPr>
      </p:pic>
      <p:pic>
        <p:nvPicPr>
          <p:cNvPr id="77" name="Picture 76" descr="Terraform - Crunchbase Company Profile &amp; Funding">
            <a:extLst>
              <a:ext uri="{FF2B5EF4-FFF2-40B4-BE49-F238E27FC236}">
                <a16:creationId xmlns:a16="http://schemas.microsoft.com/office/drawing/2014/main" id="{8A3C2898-CD35-22C4-B1BA-A849B6142188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990819" y="1795600"/>
            <a:ext cx="805543" cy="722540"/>
          </a:xfrm>
          <a:prstGeom prst="rect">
            <a:avLst/>
          </a:prstGeom>
        </p:spPr>
      </p:pic>
      <p:pic>
        <p:nvPicPr>
          <p:cNvPr id="78" name="Picture 77" descr="Ansible | Kangaroot">
            <a:extLst>
              <a:ext uri="{FF2B5EF4-FFF2-40B4-BE49-F238E27FC236}">
                <a16:creationId xmlns:a16="http://schemas.microsoft.com/office/drawing/2014/main" id="{3F12836D-84F1-7A58-F14F-0AA058417636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5226222" y="2086793"/>
            <a:ext cx="715737" cy="477611"/>
          </a:xfrm>
          <a:prstGeom prst="rect">
            <a:avLst/>
          </a:prstGeom>
        </p:spPr>
      </p:pic>
      <p:pic>
        <p:nvPicPr>
          <p:cNvPr id="79" name="Picture 78" descr="Your very First GitHub Repository. | by olatunde ibitoye | Medium">
            <a:extLst>
              <a:ext uri="{FF2B5EF4-FFF2-40B4-BE49-F238E27FC236}">
                <a16:creationId xmlns:a16="http://schemas.microsoft.com/office/drawing/2014/main" id="{8E5865EB-A7DD-7AB1-3102-E2A53522EBD5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5833780" y="2045291"/>
            <a:ext cx="904875" cy="342900"/>
          </a:xfrm>
          <a:prstGeom prst="rect">
            <a:avLst/>
          </a:prstGeom>
        </p:spPr>
      </p:pic>
      <p:pic>
        <p:nvPicPr>
          <p:cNvPr id="80" name="Picture 79" descr="Top 7 Reasons to Use ReactJS Development Framework - Abhilog">
            <a:extLst>
              <a:ext uri="{FF2B5EF4-FFF2-40B4-BE49-F238E27FC236}">
                <a16:creationId xmlns:a16="http://schemas.microsoft.com/office/drawing/2014/main" id="{3E720D44-1CC8-31EC-BAF9-5FE4E1A85A6C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0783380" y="2220823"/>
            <a:ext cx="508907" cy="274867"/>
          </a:xfrm>
          <a:prstGeom prst="rect">
            <a:avLst/>
          </a:prstGeom>
        </p:spPr>
      </p:pic>
      <p:pic>
        <p:nvPicPr>
          <p:cNvPr id="85" name="Picture 84" descr="Building Web Service with NodeJS — Part 1 (Setup) | by bitsizelearning |  Dev Genius">
            <a:extLst>
              <a:ext uri="{FF2B5EF4-FFF2-40B4-BE49-F238E27FC236}">
                <a16:creationId xmlns:a16="http://schemas.microsoft.com/office/drawing/2014/main" id="{82F4E79A-180C-27E1-8A18-981BC700367F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1027627" y="1594214"/>
            <a:ext cx="608240" cy="243569"/>
          </a:xfrm>
          <a:prstGeom prst="rect">
            <a:avLst/>
          </a:prstGeom>
        </p:spPr>
      </p:pic>
      <p:pic>
        <p:nvPicPr>
          <p:cNvPr id="86" name="Picture 85" descr="Python logo and symbol, meaning, history, PNG">
            <a:extLst>
              <a:ext uri="{FF2B5EF4-FFF2-40B4-BE49-F238E27FC236}">
                <a16:creationId xmlns:a16="http://schemas.microsoft.com/office/drawing/2014/main" id="{CB407C34-27FD-19A4-AF9E-8443A961C552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11360322" y="2093596"/>
            <a:ext cx="595993" cy="376919"/>
          </a:xfrm>
          <a:prstGeom prst="rect">
            <a:avLst/>
          </a:prstGeom>
        </p:spPr>
      </p:pic>
      <p:pic>
        <p:nvPicPr>
          <p:cNvPr id="87" name="Picture 86" descr="Temporal | SCALE 20x">
            <a:extLst>
              <a:ext uri="{FF2B5EF4-FFF2-40B4-BE49-F238E27FC236}">
                <a16:creationId xmlns:a16="http://schemas.microsoft.com/office/drawing/2014/main" id="{0F7FEFEA-662B-9872-330A-B2D25ACC0552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0852776" y="1921466"/>
            <a:ext cx="903514" cy="209551"/>
          </a:xfrm>
          <a:prstGeom prst="rect">
            <a:avLst/>
          </a:prstGeom>
        </p:spPr>
      </p:pic>
      <p:pic>
        <p:nvPicPr>
          <p:cNvPr id="88" name="Picture 87" descr="Saying goodbye to Material UI. This is my sad farewell to the library… | by  Francisco Alvarez Raineri | Medium">
            <a:extLst>
              <a:ext uri="{FF2B5EF4-FFF2-40B4-BE49-F238E27FC236}">
                <a16:creationId xmlns:a16="http://schemas.microsoft.com/office/drawing/2014/main" id="{11AAFAC5-4AC4-357E-FCBF-47D75DEE383D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0824881" y="1164228"/>
            <a:ext cx="948419" cy="55925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9B93517-1238-02B4-B69D-2A5C5ABAC216}"/>
              </a:ext>
            </a:extLst>
          </p:cNvPr>
          <p:cNvSpPr/>
          <p:nvPr/>
        </p:nvSpPr>
        <p:spPr>
          <a:xfrm>
            <a:off x="3489239" y="3829182"/>
            <a:ext cx="440103" cy="332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8942498-8705-F9CE-271F-CE0BA6C26CE0}"/>
              </a:ext>
            </a:extLst>
          </p:cNvPr>
          <p:cNvGrpSpPr/>
          <p:nvPr/>
        </p:nvGrpSpPr>
        <p:grpSpPr>
          <a:xfrm>
            <a:off x="4379928" y="3385478"/>
            <a:ext cx="481541" cy="651954"/>
            <a:chOff x="3212088" y="1733106"/>
            <a:chExt cx="481541" cy="6519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E0BCE7E-A317-98B6-618C-A0A9F9A2CD32}"/>
                </a:ext>
              </a:extLst>
            </p:cNvPr>
            <p:cNvSpPr/>
            <p:nvPr/>
          </p:nvSpPr>
          <p:spPr>
            <a:xfrm>
              <a:off x="3212088" y="1733106"/>
              <a:ext cx="481541" cy="651954"/>
            </a:xfrm>
            <a:prstGeom prst="rect">
              <a:avLst/>
            </a:prstGeom>
            <a:gradFill flip="none" rotWithShape="1">
              <a:gsLst>
                <a:gs pos="500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A42A13F-C04E-563B-7B05-238AE43AB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0">
              <a:alphaModFix/>
            </a:blip>
            <a:srcRect t="21588" r="-1" b="26205"/>
            <a:stretch/>
          </p:blipFill>
          <p:spPr>
            <a:xfrm>
              <a:off x="3236695" y="1864157"/>
              <a:ext cx="427565" cy="28033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CF64E4-6183-FC46-AB34-E4C499F6523A}"/>
                </a:ext>
              </a:extLst>
            </p:cNvPr>
            <p:cNvSpPr txBox="1"/>
            <p:nvPr/>
          </p:nvSpPr>
          <p:spPr>
            <a:xfrm>
              <a:off x="3266418" y="2235262"/>
              <a:ext cx="39784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700" err="1">
                  <a:latin typeface="Arial" panose="020B0604020202020204" pitchFamily="34" charset="0"/>
                </a:rPr>
                <a:t>EcoVision</a:t>
              </a:r>
              <a:endParaRPr lang="en-IN" sz="700">
                <a:latin typeface="Arial" panose="020B0604020202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9F1E1B2-8F0F-089C-88D8-A24D06E88703}"/>
              </a:ext>
            </a:extLst>
          </p:cNvPr>
          <p:cNvGrpSpPr/>
          <p:nvPr/>
        </p:nvGrpSpPr>
        <p:grpSpPr>
          <a:xfrm>
            <a:off x="4302005" y="1693659"/>
            <a:ext cx="481541" cy="651954"/>
            <a:chOff x="3212088" y="1733106"/>
            <a:chExt cx="481541" cy="65195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8DAF3A5-17C3-7EA3-BE4E-80D8F173DA5F}"/>
                </a:ext>
              </a:extLst>
            </p:cNvPr>
            <p:cNvSpPr/>
            <p:nvPr/>
          </p:nvSpPr>
          <p:spPr>
            <a:xfrm>
              <a:off x="3212088" y="1733106"/>
              <a:ext cx="481541" cy="65195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8E17EC97-BE57-89FC-81C2-01B6D9D65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0">
              <a:alphaModFix/>
            </a:blip>
            <a:srcRect t="21588" r="-1" b="26205"/>
            <a:stretch/>
          </p:blipFill>
          <p:spPr>
            <a:xfrm>
              <a:off x="3236695" y="1864157"/>
              <a:ext cx="427565" cy="28033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20AD2C4-D8C8-56C4-7E96-02906D0872B0}"/>
                </a:ext>
              </a:extLst>
            </p:cNvPr>
            <p:cNvSpPr txBox="1"/>
            <p:nvPr/>
          </p:nvSpPr>
          <p:spPr>
            <a:xfrm>
              <a:off x="3266418" y="2235262"/>
              <a:ext cx="39784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700" err="1">
                  <a:latin typeface="Arial" panose="020B0604020202020204" pitchFamily="34" charset="0"/>
                </a:rPr>
                <a:t>EcoVision</a:t>
              </a:r>
              <a:endParaRPr lang="en-IN" sz="700">
                <a:latin typeface="Arial" panose="020B060402020202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8FBC37A9-73F0-6220-3FF9-ED93BD1C7E60}"/>
              </a:ext>
            </a:extLst>
          </p:cNvPr>
          <p:cNvSpPr txBox="1"/>
          <p:nvPr/>
        </p:nvSpPr>
        <p:spPr>
          <a:xfrm>
            <a:off x="4771985" y="5058540"/>
            <a:ext cx="927137" cy="123111"/>
          </a:xfrm>
          <a:prstGeom prst="rect">
            <a:avLst/>
          </a:prstGeom>
          <a:noFill/>
          <a:ln w="9525">
            <a:solidFill>
              <a:schemeClr val="accent1">
                <a:shade val="15000"/>
              </a:schemeClr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latin typeface="Arial" panose="020B0604020202020204" pitchFamily="34" charset="0"/>
              </a:rPr>
              <a:t>DevOps Intelligence</a:t>
            </a:r>
            <a:endParaRPr lang="en-IN" sz="80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9F5CD-5C33-AA01-BE41-DE466D451CC6}"/>
              </a:ext>
            </a:extLst>
          </p:cNvPr>
          <p:cNvSpPr txBox="1"/>
          <p:nvPr/>
        </p:nvSpPr>
        <p:spPr>
          <a:xfrm>
            <a:off x="3515" y="-44758"/>
            <a:ext cx="2248674" cy="690275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3500000" algn="br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l"/>
            <a:endParaRPr lang="en-IN" sz="1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6EE6E-BC37-EB43-FD83-4B541B675D12}"/>
              </a:ext>
            </a:extLst>
          </p:cNvPr>
          <p:cNvSpPr txBox="1"/>
          <p:nvPr/>
        </p:nvSpPr>
        <p:spPr>
          <a:xfrm>
            <a:off x="246669" y="1980215"/>
            <a:ext cx="181657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</a:rPr>
              <a:t>Customer Zero</a:t>
            </a:r>
          </a:p>
          <a:p>
            <a:pPr algn="l"/>
            <a:endParaRPr lang="en-US" sz="14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>
                <a:solidFill>
                  <a:schemeClr val="accent3"/>
                </a:solidFill>
                <a:latin typeface="Arial" panose="020B0604020202020204" pitchFamily="34" charset="0"/>
              </a:rPr>
              <a:t>Kyndryl IDP (internal)</a:t>
            </a:r>
          </a:p>
          <a:p>
            <a:pPr algn="l"/>
            <a:endParaRPr lang="en-US" sz="1400">
              <a:solidFill>
                <a:schemeClr val="accent3"/>
              </a:solidFill>
              <a:latin typeface="Arial" panose="020B0604020202020204" pitchFamily="34" charset="0"/>
            </a:endParaRPr>
          </a:p>
          <a:p>
            <a:pPr algn="l"/>
            <a:endParaRPr lang="en-US" sz="1400">
              <a:solidFill>
                <a:schemeClr val="accent3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</a:rPr>
              <a:t>Customer One</a:t>
            </a:r>
          </a:p>
          <a:p>
            <a:pPr algn="l"/>
            <a:endParaRPr lang="en-US" sz="14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>
                <a:solidFill>
                  <a:schemeClr val="accent3"/>
                </a:solidFill>
                <a:latin typeface="Arial" panose="020B0604020202020204" pitchFamily="34" charset="0"/>
              </a:rPr>
              <a:t>Jain University</a:t>
            </a:r>
            <a:endParaRPr lang="en-IN" sz="140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AC136C-9425-71E6-7728-E0D58C04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1744863" y="-9955"/>
            <a:ext cx="458282" cy="4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2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957BBD5-3BE2-0C61-6AF8-CC856D1D1EF2}"/>
              </a:ext>
            </a:extLst>
          </p:cNvPr>
          <p:cNvSpPr txBox="1">
            <a:spLocks/>
          </p:cNvSpPr>
          <p:nvPr/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/>
                </a:solidFill>
                <a:latin typeface="TWK Everett" panose="020B0204000000000000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837D2AA-17F4-4A02-24CE-2AF0DD249D92}"/>
              </a:ext>
            </a:extLst>
          </p:cNvPr>
          <p:cNvSpPr txBox="1">
            <a:spLocks/>
          </p:cNvSpPr>
          <p:nvPr/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FCDE8-3893-0086-A6C7-CB083D68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246" y="-9955"/>
            <a:ext cx="362899" cy="334604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0B3E7D0-2613-B503-6285-5D86749A74EC}"/>
              </a:ext>
            </a:extLst>
          </p:cNvPr>
          <p:cNvSpPr txBox="1">
            <a:spLocks/>
          </p:cNvSpPr>
          <p:nvPr/>
        </p:nvSpPr>
        <p:spPr>
          <a:xfrm>
            <a:off x="228598" y="285883"/>
            <a:ext cx="8011650" cy="4225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400" b="0" i="0">
                <a:solidFill>
                  <a:srgbClr val="FF452D"/>
                </a:solidFill>
                <a:latin typeface="TWK Everett" panose="020B0204000000000000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Novelty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B4EE1D-C99C-6503-902A-9C7EA334CB02}"/>
              </a:ext>
            </a:extLst>
          </p:cNvPr>
          <p:cNvSpPr/>
          <p:nvPr/>
        </p:nvSpPr>
        <p:spPr>
          <a:xfrm>
            <a:off x="2912425" y="785750"/>
            <a:ext cx="2392783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</a:rPr>
              <a:t>Prior Art</a:t>
            </a:r>
            <a:endParaRPr lang="en-IN" sz="2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1FD2C-A101-6C6D-F363-9CD048C784C6}"/>
              </a:ext>
            </a:extLst>
          </p:cNvPr>
          <p:cNvSpPr/>
          <p:nvPr/>
        </p:nvSpPr>
        <p:spPr>
          <a:xfrm>
            <a:off x="5967395" y="760407"/>
            <a:ext cx="2924346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</a:rPr>
              <a:t>EcoVision</a:t>
            </a:r>
            <a:endParaRPr lang="en-IN" sz="2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lt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4AAEB32-7401-BB99-EA11-62FCEFB8F9FF}"/>
              </a:ext>
            </a:extLst>
          </p:cNvPr>
          <p:cNvSpPr/>
          <p:nvPr/>
        </p:nvSpPr>
        <p:spPr>
          <a:xfrm rot="10800000">
            <a:off x="970484" y="1521517"/>
            <a:ext cx="4454003" cy="983555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clear">
            <a:bevelT h="63500"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1DA05C95-BB3B-673E-2714-22803A16BC0E}"/>
              </a:ext>
            </a:extLst>
          </p:cNvPr>
          <p:cNvSpPr/>
          <p:nvPr/>
        </p:nvSpPr>
        <p:spPr>
          <a:xfrm>
            <a:off x="5967396" y="1521523"/>
            <a:ext cx="5638817" cy="1026415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E232BFC7-967B-6812-FDDC-A94F88D936AA}"/>
              </a:ext>
            </a:extLst>
          </p:cNvPr>
          <p:cNvSpPr/>
          <p:nvPr/>
        </p:nvSpPr>
        <p:spPr>
          <a:xfrm rot="10800000">
            <a:off x="700087" y="2708217"/>
            <a:ext cx="4724399" cy="1092937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clear">
            <a:bevelT h="63500"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AA315-75F1-0762-9345-EA198CDA8016}"/>
              </a:ext>
            </a:extLst>
          </p:cNvPr>
          <p:cNvSpPr txBox="1"/>
          <p:nvPr/>
        </p:nvSpPr>
        <p:spPr>
          <a:xfrm>
            <a:off x="1185863" y="1552979"/>
            <a:ext cx="400504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0" b="0" i="0" u="sng" strike="noStrike" kern="1200" noProof="0">
                <a:solidFill>
                  <a:srgbClr val="FF0000"/>
                </a:solidFill>
                <a:effectLst/>
                <a:latin typeface="+mj-lt"/>
              </a:rPr>
              <a:t>US20210373973</a:t>
            </a:r>
            <a:r>
              <a:rPr lang="en-US" sz="1050" b="0" i="0" u="none" strike="noStrike" kern="1200" noProof="0">
                <a:solidFill>
                  <a:schemeClr val="tx2"/>
                </a:solidFill>
                <a:effectLst/>
                <a:latin typeface="+mj-lt"/>
              </a:rPr>
              <a:t> </a:t>
            </a:r>
          </a:p>
          <a:p>
            <a:pPr algn="r"/>
            <a:r>
              <a:rPr lang="en-US" sz="1050" b="0" i="0" u="none" strike="noStrike" kern="1200" noProof="0">
                <a:solidFill>
                  <a:schemeClr val="tx2"/>
                </a:solidFill>
                <a:effectLst/>
                <a:latin typeface="+mj-lt"/>
              </a:rPr>
              <a:t>“</a:t>
            </a:r>
            <a:r>
              <a:rPr lang="en-US" sz="1050" b="0" i="0" u="none" kern="120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W</a:t>
            </a:r>
            <a:r>
              <a:rPr lang="en-US" sz="1050" b="0" i="0" kern="120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orkload Placement Based On Carbon Emissions”</a:t>
            </a:r>
            <a:endParaRPr lang="en-IN" sz="10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20DF6-A7C6-01B3-5DD9-D0F2646C5AE9}"/>
              </a:ext>
            </a:extLst>
          </p:cNvPr>
          <p:cNvSpPr txBox="1"/>
          <p:nvPr/>
        </p:nvSpPr>
        <p:spPr>
          <a:xfrm>
            <a:off x="1185862" y="2031832"/>
            <a:ext cx="4119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kern="1200" noProof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sym typeface="Wingdings" panose="05000000000000000000" pitchFamily="2" charset="2"/>
              </a:rPr>
              <a:t> Enables to choose right target environment with </a:t>
            </a:r>
            <a:r>
              <a:rPr lang="en-US" sz="1000" b="0" i="0" u="none" strike="noStrike" kern="1200" noProof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</a:rPr>
              <a:t>lowest carbon emission cost and execute the workload.</a:t>
            </a:r>
            <a:endParaRPr lang="en-US" sz="100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A46C2-E486-5421-B97F-AAA64AB0C608}"/>
              </a:ext>
            </a:extLst>
          </p:cNvPr>
          <p:cNvSpPr txBox="1"/>
          <p:nvPr/>
        </p:nvSpPr>
        <p:spPr>
          <a:xfrm>
            <a:off x="1077386" y="2783236"/>
            <a:ext cx="4199246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0" b="0" i="0" u="sng" strike="noStrike" kern="1200" noProof="0">
                <a:solidFill>
                  <a:srgbClr val="FF0000"/>
                </a:solidFill>
                <a:effectLst/>
                <a:latin typeface="+mj-lt"/>
                <a:ea typeface="+mn-ea"/>
                <a:cs typeface="+mn-cs"/>
              </a:rPr>
              <a:t>US20230229413 </a:t>
            </a:r>
            <a:r>
              <a:rPr lang="en-US" sz="1050" b="0" i="0" u="none" strike="noStrike" kern="1200" noProof="0">
                <a:solidFill>
                  <a:schemeClr val="tx2"/>
                </a:solidFill>
                <a:effectLst/>
                <a:latin typeface="+mj-lt"/>
              </a:rPr>
              <a:t> </a:t>
            </a:r>
          </a:p>
          <a:p>
            <a:pPr algn="r"/>
            <a:r>
              <a:rPr lang="en-US" sz="1050" b="0" i="0" kern="120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“Intelligent management of software deployment based on code change”</a:t>
            </a:r>
            <a:endParaRPr lang="en-IN" sz="10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145557-701F-08FC-1799-A6FA99D2863A}"/>
              </a:ext>
            </a:extLst>
          </p:cNvPr>
          <p:cNvSpPr txBox="1"/>
          <p:nvPr/>
        </p:nvSpPr>
        <p:spPr>
          <a:xfrm>
            <a:off x="1266695" y="3370270"/>
            <a:ext cx="40955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alibri"/>
              </a:defRPr>
            </a:lvl1pPr>
          </a:lstStyle>
          <a:p>
            <a:r>
              <a:rPr lang="en-US" sz="1000">
                <a:latin typeface="+mj-lt"/>
                <a:sym typeface="Wingdings" panose="05000000000000000000" pitchFamily="2" charset="2"/>
              </a:rPr>
              <a:t> Enables an</a:t>
            </a:r>
            <a:r>
              <a:rPr lang="en-US" sz="1000">
                <a:latin typeface="+mj-lt"/>
              </a:rPr>
              <a:t> efficient deployment based on the code changes, by generating a deployment script.</a:t>
            </a: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E2B4B775-6CB6-723B-1570-0277A3164667}"/>
              </a:ext>
            </a:extLst>
          </p:cNvPr>
          <p:cNvSpPr/>
          <p:nvPr/>
        </p:nvSpPr>
        <p:spPr>
          <a:xfrm rot="10800000">
            <a:off x="700086" y="4012643"/>
            <a:ext cx="4724399" cy="1099695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clear">
            <a:bevelT h="63500"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2988FF-45E7-E497-FCB8-19C483AD3A85}"/>
              </a:ext>
            </a:extLst>
          </p:cNvPr>
          <p:cNvSpPr txBox="1"/>
          <p:nvPr/>
        </p:nvSpPr>
        <p:spPr>
          <a:xfrm>
            <a:off x="1107281" y="4058216"/>
            <a:ext cx="4131507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0" b="0" i="0" u="sng" strike="noStrike" kern="1200" noProof="0">
                <a:solidFill>
                  <a:srgbClr val="FF0000"/>
                </a:solidFill>
                <a:effectLst/>
                <a:latin typeface="+mj-lt"/>
                <a:ea typeface="+mn-ea"/>
                <a:cs typeface="+mn-cs"/>
              </a:rPr>
              <a:t>US10565093</a:t>
            </a:r>
          </a:p>
          <a:p>
            <a:pPr algn="r"/>
            <a:r>
              <a:rPr lang="en-US" sz="1050" b="0" i="0" kern="120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“Providing cognitive intelligence across continuous delivery pipeline data”</a:t>
            </a:r>
            <a:endParaRPr lang="en-IN" sz="10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9D8B9F-F636-0BA9-C3CA-796427B12458}"/>
              </a:ext>
            </a:extLst>
          </p:cNvPr>
          <p:cNvSpPr txBox="1"/>
          <p:nvPr/>
        </p:nvSpPr>
        <p:spPr>
          <a:xfrm>
            <a:off x="1053830" y="4642243"/>
            <a:ext cx="42384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alibri"/>
              </a:defRPr>
            </a:lvl1pPr>
          </a:lstStyle>
          <a:p>
            <a:r>
              <a:rPr lang="en-US" sz="100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1000">
                <a:latin typeface="+mj-lt"/>
              </a:rPr>
              <a:t>Prevents potential failures in the continuous delivery pipeline by mapping the changed portion of code with log file(s).</a:t>
            </a:r>
          </a:p>
          <a:p>
            <a:r>
              <a:rPr lang="en-US" sz="1000">
                <a:latin typeface="+mj-lt"/>
              </a:rPr>
              <a:t>.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E5115AEC-7865-A946-79BF-906CEFD493F5}"/>
              </a:ext>
            </a:extLst>
          </p:cNvPr>
          <p:cNvSpPr/>
          <p:nvPr/>
        </p:nvSpPr>
        <p:spPr>
          <a:xfrm rot="10800000">
            <a:off x="700083" y="5304207"/>
            <a:ext cx="4724398" cy="1193372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/>
          </a:scene3d>
          <a:sp3d prstMaterial="clear">
            <a:bevelT h="63500"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B5A2A2-0BE9-0AE9-E125-303E96703B7D}"/>
              </a:ext>
            </a:extLst>
          </p:cNvPr>
          <p:cNvSpPr txBox="1"/>
          <p:nvPr/>
        </p:nvSpPr>
        <p:spPr>
          <a:xfrm>
            <a:off x="970485" y="5446859"/>
            <a:ext cx="428390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IN" sz="1050" b="0" i="0" u="sng" strike="noStrike" kern="1200">
                <a:solidFill>
                  <a:srgbClr val="FF0000"/>
                </a:solidFill>
                <a:effectLst/>
                <a:latin typeface="+mj-lt"/>
                <a:ea typeface="+mn-ea"/>
                <a:cs typeface="+mn-cs"/>
              </a:rPr>
              <a:t>US10902484B1</a:t>
            </a:r>
          </a:p>
          <a:p>
            <a:pPr algn="r"/>
            <a:r>
              <a:rPr lang="en-IN" sz="1050" b="0" i="0" u="none" strike="noStrike" kern="120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“</a:t>
            </a:r>
            <a:r>
              <a:rPr lang="en-US" sz="1050" b="0" i="0" u="none" kern="120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rPr>
              <a:t>System and method for carbon footprint determination”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7E914-F3DE-8741-9F58-349F16C2E7F8}"/>
              </a:ext>
            </a:extLst>
          </p:cNvPr>
          <p:cNvSpPr txBox="1"/>
          <p:nvPr/>
        </p:nvSpPr>
        <p:spPr>
          <a:xfrm>
            <a:off x="1009517" y="6003298"/>
            <a:ext cx="4352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alibri"/>
              </a:defRPr>
            </a:lvl1pPr>
          </a:lstStyle>
          <a:p>
            <a:r>
              <a:rPr lang="en-US" sz="1000">
                <a:latin typeface="+mj-lt"/>
                <a:sym typeface="Wingdings" panose="05000000000000000000" pitchFamily="2" charset="2"/>
              </a:rPr>
              <a:t> D</a:t>
            </a:r>
            <a:r>
              <a:rPr lang="en-US" sz="1000">
                <a:latin typeface="+mj-lt"/>
              </a:rPr>
              <a:t>etermine the carbon emissions impact for each transaction and displays to user and to </a:t>
            </a:r>
            <a:r>
              <a:rPr lang="en-IN" sz="1000">
                <a:latin typeface="+mj-lt"/>
              </a:rPr>
              <a:t>merchant.</a:t>
            </a:r>
            <a:endParaRPr lang="en-US" sz="100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4F83E9-FF27-F206-2879-A66C3F7F1423}"/>
              </a:ext>
            </a:extLst>
          </p:cNvPr>
          <p:cNvSpPr txBox="1"/>
          <p:nvPr/>
        </p:nvSpPr>
        <p:spPr>
          <a:xfrm>
            <a:off x="6081696" y="1537875"/>
            <a:ext cx="5048267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0" i="0" u="none" strike="noStrike" kern="1200" noProof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EcoVision enables developers </a:t>
            </a:r>
          </a:p>
          <a:p>
            <a:pPr marL="171450" indent="-1714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050" b="0" i="0" u="none" strike="noStrike" kern="1200" noProof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 To write more efficient code by providing recommendations within IDE  through a lightweight plugin empowered by AI/ML</a:t>
            </a:r>
          </a:p>
          <a:p>
            <a:pPr marL="171450" indent="-1714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050" b="0" i="0" u="none" strike="noStrike" kern="1200" noProof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To enable measuring the Carbon emission and environmental impact continuously through integration with CI/CD Pipeline.</a:t>
            </a:r>
            <a:endParaRPr lang="en-IN" sz="10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92F17A3D-2C41-3413-0F64-5D7D9E91836D}"/>
              </a:ext>
            </a:extLst>
          </p:cNvPr>
          <p:cNvSpPr/>
          <p:nvPr/>
        </p:nvSpPr>
        <p:spPr>
          <a:xfrm>
            <a:off x="5967396" y="2767151"/>
            <a:ext cx="5767404" cy="1142233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A97290-0A2C-B06F-C221-EE90BE9B6333}"/>
              </a:ext>
            </a:extLst>
          </p:cNvPr>
          <p:cNvSpPr txBox="1"/>
          <p:nvPr/>
        </p:nvSpPr>
        <p:spPr>
          <a:xfrm>
            <a:off x="6024413" y="2804918"/>
            <a:ext cx="5186511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latin typeface="+mj-lt"/>
              </a:rPr>
              <a:t>EcoVision enables </a:t>
            </a:r>
          </a:p>
          <a:p>
            <a:pPr marL="171450" indent="-1714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000">
                <a:latin typeface="+mj-lt"/>
              </a:rPr>
              <a:t>Identifying required pipeline stages in the DevOps pipeline based on the code change </a:t>
            </a:r>
          </a:p>
          <a:p>
            <a:pPr marL="171450" indent="-1714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000">
                <a:latin typeface="+mj-lt"/>
              </a:rPr>
              <a:t>Facilitates to skip the unwanted stages based on the code change</a:t>
            </a:r>
          </a:p>
          <a:p>
            <a:pPr marL="171450" indent="-1714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000">
                <a:latin typeface="+mj-lt"/>
              </a:rPr>
              <a:t>Measures and estimates the carbon footprint and energy saved by skipping the unwanted stages.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IN" sz="10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3F32CBCF-7B7B-EC55-BD49-94BDE61269F7}"/>
              </a:ext>
            </a:extLst>
          </p:cNvPr>
          <p:cNvSpPr/>
          <p:nvPr/>
        </p:nvSpPr>
        <p:spPr>
          <a:xfrm>
            <a:off x="5981513" y="4079325"/>
            <a:ext cx="5767404" cy="1055635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F44883-16F1-25C3-5094-C46BD39B7001}"/>
              </a:ext>
            </a:extLst>
          </p:cNvPr>
          <p:cNvSpPr txBox="1"/>
          <p:nvPr/>
        </p:nvSpPr>
        <p:spPr>
          <a:xfrm>
            <a:off x="6096000" y="4124897"/>
            <a:ext cx="5114924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0" i="0" u="none" strike="noStrike" kern="1200" noProof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EcoVision provides</a:t>
            </a:r>
          </a:p>
          <a:p>
            <a:pPr marL="171450" indent="-1714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050" b="0" i="0" u="none" strike="noStrike" kern="1200" noProof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Recommendations to the developers to enable them write more efficient code that would minimize the environmental impact</a:t>
            </a:r>
          </a:p>
          <a:p>
            <a:pPr marL="171450" indent="-1714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050" b="0" i="0" u="none" strike="noStrike" kern="1200" noProof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Enables to save energy by skipping the unwanted stages based on the code change in a DevOps pipeline</a:t>
            </a:r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CCCB8021-C13C-B014-8A23-B540A63A22E8}"/>
              </a:ext>
            </a:extLst>
          </p:cNvPr>
          <p:cNvSpPr/>
          <p:nvPr/>
        </p:nvSpPr>
        <p:spPr>
          <a:xfrm>
            <a:off x="5981513" y="5347831"/>
            <a:ext cx="5789988" cy="1055635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41F67E-5912-F983-5641-C471C92148D7}"/>
              </a:ext>
            </a:extLst>
          </p:cNvPr>
          <p:cNvSpPr txBox="1"/>
          <p:nvPr/>
        </p:nvSpPr>
        <p:spPr>
          <a:xfrm>
            <a:off x="6095813" y="5393403"/>
            <a:ext cx="5177025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0" i="0" u="none" strike="noStrike" kern="1200" noProof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EcoVision provides</a:t>
            </a:r>
          </a:p>
          <a:p>
            <a:pPr marL="171450" indent="-1714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050" b="0" i="0" u="none" strike="noStrike" kern="1200" noProof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Estimates the carbon emission for the execution is each DevOps pipeline stage</a:t>
            </a:r>
          </a:p>
          <a:p>
            <a:pPr marL="171450" indent="-1714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050" b="0" i="0" u="none" strike="noStrike" kern="1200" noProof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Helps saving carbon emission by identifying and skipping the unwanted stages based on the code change.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A6BF04-8B6D-54B3-5207-7E25B1845B34}"/>
              </a:ext>
            </a:extLst>
          </p:cNvPr>
          <p:cNvSpPr/>
          <p:nvPr/>
        </p:nvSpPr>
        <p:spPr>
          <a:xfrm>
            <a:off x="5419724" y="1871550"/>
            <a:ext cx="547671" cy="36671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8B2D60-6784-D498-2516-179AA4A02F99}"/>
              </a:ext>
            </a:extLst>
          </p:cNvPr>
          <p:cNvSpPr txBox="1"/>
          <p:nvPr/>
        </p:nvSpPr>
        <p:spPr>
          <a:xfrm>
            <a:off x="5567348" y="1947184"/>
            <a:ext cx="22859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+mj-lt"/>
              </a:rPr>
              <a:t>1</a:t>
            </a:r>
            <a:endParaRPr lang="en-IN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79F1AF-F88F-E5B3-9440-BC2F651BEEDB}"/>
              </a:ext>
            </a:extLst>
          </p:cNvPr>
          <p:cNvSpPr/>
          <p:nvPr/>
        </p:nvSpPr>
        <p:spPr>
          <a:xfrm>
            <a:off x="5391216" y="3078123"/>
            <a:ext cx="547671" cy="36671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F230DA-FF01-DC51-916A-224C4B76EE7B}"/>
              </a:ext>
            </a:extLst>
          </p:cNvPr>
          <p:cNvSpPr/>
          <p:nvPr/>
        </p:nvSpPr>
        <p:spPr>
          <a:xfrm>
            <a:off x="5399571" y="4436381"/>
            <a:ext cx="547671" cy="36671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DC1A958-F8A3-D763-B173-B689C8CA1B49}"/>
              </a:ext>
            </a:extLst>
          </p:cNvPr>
          <p:cNvSpPr/>
          <p:nvPr/>
        </p:nvSpPr>
        <p:spPr>
          <a:xfrm>
            <a:off x="5407811" y="5692291"/>
            <a:ext cx="547671" cy="36671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7E7926-BA9D-18B8-CFFE-9B1DCB71385A}"/>
              </a:ext>
            </a:extLst>
          </p:cNvPr>
          <p:cNvSpPr txBox="1"/>
          <p:nvPr/>
        </p:nvSpPr>
        <p:spPr>
          <a:xfrm>
            <a:off x="5539631" y="3142807"/>
            <a:ext cx="22859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+mj-lt"/>
              </a:rPr>
              <a:t>2</a:t>
            </a:r>
            <a:endParaRPr lang="en-IN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DEB5E8-0AB3-800A-DD64-244276BB4DEA}"/>
              </a:ext>
            </a:extLst>
          </p:cNvPr>
          <p:cNvSpPr txBox="1"/>
          <p:nvPr/>
        </p:nvSpPr>
        <p:spPr>
          <a:xfrm>
            <a:off x="5567365" y="4499420"/>
            <a:ext cx="22859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+mj-lt"/>
              </a:rPr>
              <a:t>3</a:t>
            </a:r>
            <a:endParaRPr lang="en-IN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648BD4-887A-7084-87B5-68BF4B4F9E88}"/>
              </a:ext>
            </a:extLst>
          </p:cNvPr>
          <p:cNvSpPr txBox="1"/>
          <p:nvPr/>
        </p:nvSpPr>
        <p:spPr>
          <a:xfrm>
            <a:off x="5557360" y="5787854"/>
            <a:ext cx="22859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+mj-lt"/>
              </a:rPr>
              <a:t>4</a:t>
            </a:r>
            <a:endParaRPr lang="en-IN" sz="11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74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843FA-7CB8-7D0D-56FD-0F64D4CB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D93CDF4D-D382-2A84-83F0-548A7A59C7D4}"/>
              </a:ext>
            </a:extLst>
          </p:cNvPr>
          <p:cNvGrpSpPr/>
          <p:nvPr/>
        </p:nvGrpSpPr>
        <p:grpSpPr>
          <a:xfrm>
            <a:off x="1619161" y="1736080"/>
            <a:ext cx="2832014" cy="2265558"/>
            <a:chOff x="2054748" y="1736080"/>
            <a:chExt cx="2396426" cy="2163298"/>
          </a:xfrm>
        </p:grpSpPr>
        <p:sp>
          <p:nvSpPr>
            <p:cNvPr id="38" name="Arrow: Notched Right 37">
              <a:extLst>
                <a:ext uri="{FF2B5EF4-FFF2-40B4-BE49-F238E27FC236}">
                  <a16:creationId xmlns:a16="http://schemas.microsoft.com/office/drawing/2014/main" id="{0F222BCD-7FF0-CB12-814C-0E806A2E99A8}"/>
                </a:ext>
              </a:extLst>
            </p:cNvPr>
            <p:cNvSpPr/>
            <p:nvPr/>
          </p:nvSpPr>
          <p:spPr>
            <a:xfrm rot="5400000">
              <a:off x="1464531" y="3132371"/>
              <a:ext cx="1357224" cy="176789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54615D4F-9B25-789B-F2AD-09A81E72A57C}"/>
                </a:ext>
              </a:extLst>
            </p:cNvPr>
            <p:cNvSpPr/>
            <p:nvPr/>
          </p:nvSpPr>
          <p:spPr>
            <a:xfrm rot="5400000">
              <a:off x="4016502" y="2101306"/>
              <a:ext cx="799897" cy="6944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28991192-151B-CFA7-6AD2-CA305CD39946}"/>
                </a:ext>
              </a:extLst>
            </p:cNvPr>
            <p:cNvSpPr/>
            <p:nvPr/>
          </p:nvSpPr>
          <p:spPr>
            <a:xfrm rot="10800000">
              <a:off x="2093312" y="2497304"/>
              <a:ext cx="2357862" cy="751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5ED73CB7-BC3D-ACC6-39DE-3393E2C4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56" y="178736"/>
            <a:ext cx="11485880" cy="610170"/>
          </a:xfrm>
        </p:spPr>
        <p:txBody>
          <a:bodyPr/>
          <a:lstStyle/>
          <a:p>
            <a:r>
              <a:rPr lang="en-US" sz="2400">
                <a:solidFill>
                  <a:srgbClr val="FF452D"/>
                </a:solidFill>
                <a:latin typeface="TWK Everett" panose="020B0204000000000000" pitchFamily="34" charset="0"/>
              </a:rPr>
              <a:t>How EcoVision looks like?</a:t>
            </a:r>
            <a:endParaRPr lang="en-US" sz="2400">
              <a:latin typeface="TWK Everett" panose="020B0204000000000000" pitchFamily="34" charset="0"/>
            </a:endParaRPr>
          </a:p>
        </p:txBody>
      </p:sp>
      <p:grpSp>
        <p:nvGrpSpPr>
          <p:cNvPr id="1242" name="Group 1241">
            <a:extLst>
              <a:ext uri="{FF2B5EF4-FFF2-40B4-BE49-F238E27FC236}">
                <a16:creationId xmlns:a16="http://schemas.microsoft.com/office/drawing/2014/main" id="{8699C42B-12EB-A2AF-B9D4-26F8827E1693}"/>
              </a:ext>
            </a:extLst>
          </p:cNvPr>
          <p:cNvGrpSpPr/>
          <p:nvPr/>
        </p:nvGrpSpPr>
        <p:grpSpPr>
          <a:xfrm>
            <a:off x="146917" y="974914"/>
            <a:ext cx="917949" cy="947870"/>
            <a:chOff x="122506" y="984449"/>
            <a:chExt cx="917949" cy="9478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804119-59F3-10EE-7825-324006124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12" y="984449"/>
              <a:ext cx="809738" cy="6477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52622D-4F7C-A412-4637-8285B7EFA06E}"/>
                </a:ext>
              </a:extLst>
            </p:cNvPr>
            <p:cNvSpPr txBox="1"/>
            <p:nvPr/>
          </p:nvSpPr>
          <p:spPr>
            <a:xfrm>
              <a:off x="122506" y="1593765"/>
              <a:ext cx="91794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Users (DevOps)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BE9F5FB2-EC6E-4891-4ACE-CFC1F8EEFFA0}"/>
              </a:ext>
            </a:extLst>
          </p:cNvPr>
          <p:cNvGrpSpPr/>
          <p:nvPr/>
        </p:nvGrpSpPr>
        <p:grpSpPr>
          <a:xfrm>
            <a:off x="1308581" y="1008264"/>
            <a:ext cx="917949" cy="884997"/>
            <a:chOff x="1308581" y="1008264"/>
            <a:chExt cx="917949" cy="8849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F84539-A954-BAC9-AC1C-F48968D3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538" y="1008264"/>
              <a:ext cx="619211" cy="60015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01890A-920D-E753-8DDE-FC077193B78A}"/>
                </a:ext>
              </a:extLst>
            </p:cNvPr>
            <p:cNvSpPr txBox="1"/>
            <p:nvPr/>
          </p:nvSpPr>
          <p:spPr>
            <a:xfrm>
              <a:off x="1308581" y="1554707"/>
              <a:ext cx="91794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Code Repository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44" name="Group 1243">
            <a:extLst>
              <a:ext uri="{FF2B5EF4-FFF2-40B4-BE49-F238E27FC236}">
                <a16:creationId xmlns:a16="http://schemas.microsoft.com/office/drawing/2014/main" id="{8D823D60-A576-E811-2429-9193EC3C80E7}"/>
              </a:ext>
            </a:extLst>
          </p:cNvPr>
          <p:cNvGrpSpPr/>
          <p:nvPr/>
        </p:nvGrpSpPr>
        <p:grpSpPr>
          <a:xfrm>
            <a:off x="1029765" y="1005048"/>
            <a:ext cx="589395" cy="303994"/>
            <a:chOff x="1010761" y="1004350"/>
            <a:chExt cx="589395" cy="30399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CF0A11-C869-707B-DE33-ED4033934322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1010761" y="1298809"/>
              <a:ext cx="424777" cy="95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319030-A462-0516-63CF-38778D1C49E5}"/>
                </a:ext>
              </a:extLst>
            </p:cNvPr>
            <p:cNvSpPr txBox="1"/>
            <p:nvPr/>
          </p:nvSpPr>
          <p:spPr>
            <a:xfrm>
              <a:off x="1015957" y="1004350"/>
              <a:ext cx="58419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Code &lt;/&gt;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45" name="Group 1244">
            <a:extLst>
              <a:ext uri="{FF2B5EF4-FFF2-40B4-BE49-F238E27FC236}">
                <a16:creationId xmlns:a16="http://schemas.microsoft.com/office/drawing/2014/main" id="{C19B3046-1081-3AEB-C5FF-D8E833956657}"/>
              </a:ext>
            </a:extLst>
          </p:cNvPr>
          <p:cNvGrpSpPr/>
          <p:nvPr/>
        </p:nvGrpSpPr>
        <p:grpSpPr>
          <a:xfrm>
            <a:off x="2074019" y="1091187"/>
            <a:ext cx="1223461" cy="592904"/>
            <a:chOff x="2074019" y="1091187"/>
            <a:chExt cx="1223461" cy="592904"/>
          </a:xfrm>
        </p:grpSpPr>
        <p:pic>
          <p:nvPicPr>
            <p:cNvPr id="1028" name="Picture 4" descr="Commit git - Free ui icons">
              <a:extLst>
                <a:ext uri="{FF2B5EF4-FFF2-40B4-BE49-F238E27FC236}">
                  <a16:creationId xmlns:a16="http://schemas.microsoft.com/office/drawing/2014/main" id="{F80272B3-27C2-CAEF-A81F-30C1D6FDE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621" y="1091187"/>
              <a:ext cx="428886" cy="428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292E6C1-4753-4DD7-DEAF-8EC42ADC8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4019" y="1305442"/>
              <a:ext cx="578872" cy="27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F4A23B-AB36-C059-C3E5-5419FEBEE546}"/>
                </a:ext>
              </a:extLst>
            </p:cNvPr>
            <p:cNvSpPr txBox="1"/>
            <p:nvPr/>
          </p:nvSpPr>
          <p:spPr>
            <a:xfrm>
              <a:off x="2379531" y="1514814"/>
              <a:ext cx="91794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PR Merge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46" name="Group 1245">
            <a:extLst>
              <a:ext uri="{FF2B5EF4-FFF2-40B4-BE49-F238E27FC236}">
                <a16:creationId xmlns:a16="http://schemas.microsoft.com/office/drawing/2014/main" id="{6F9295FD-D6AD-8B21-4A03-5C157EF6FAAE}"/>
              </a:ext>
            </a:extLst>
          </p:cNvPr>
          <p:cNvGrpSpPr/>
          <p:nvPr/>
        </p:nvGrpSpPr>
        <p:grpSpPr>
          <a:xfrm>
            <a:off x="3062507" y="1032312"/>
            <a:ext cx="2545409" cy="690533"/>
            <a:chOff x="3062507" y="1032312"/>
            <a:chExt cx="2545409" cy="690533"/>
          </a:xfrm>
        </p:grpSpPr>
        <p:sp>
          <p:nvSpPr>
            <p:cNvPr id="1224" name="TextBox 1223">
              <a:extLst>
                <a:ext uri="{FF2B5EF4-FFF2-40B4-BE49-F238E27FC236}">
                  <a16:creationId xmlns:a16="http://schemas.microsoft.com/office/drawing/2014/main" id="{065F1800-512B-3142-3811-11FBB1F2C4AF}"/>
                </a:ext>
              </a:extLst>
            </p:cNvPr>
            <p:cNvSpPr txBox="1"/>
            <p:nvPr/>
          </p:nvSpPr>
          <p:spPr>
            <a:xfrm>
              <a:off x="4075167" y="1301954"/>
              <a:ext cx="27337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7AD618-EE64-4D41-0831-2127531AC4C6}"/>
                </a:ext>
              </a:extLst>
            </p:cNvPr>
            <p:cNvSpPr txBox="1"/>
            <p:nvPr/>
          </p:nvSpPr>
          <p:spPr>
            <a:xfrm>
              <a:off x="3706089" y="1553568"/>
              <a:ext cx="135127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CI/CD Pipeline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51F0C5-20DA-7178-6F6F-E4A4F8C0F540}"/>
                </a:ext>
              </a:extLst>
            </p:cNvPr>
            <p:cNvCxnSpPr>
              <a:cxnSpLocks/>
              <a:stCxn id="1028" idx="3"/>
              <a:endCxn id="35" idx="1"/>
            </p:cNvCxnSpPr>
            <p:nvPr/>
          </p:nvCxnSpPr>
          <p:spPr>
            <a:xfrm flipV="1">
              <a:off x="3062507" y="1294765"/>
              <a:ext cx="408609" cy="108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459F333-7F3F-2A9C-9362-DED719D4F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1116" y="1032312"/>
              <a:ext cx="2136800" cy="524905"/>
            </a:xfrm>
            <a:prstGeom prst="rect">
              <a:avLst/>
            </a:prstGeom>
          </p:spPr>
        </p:pic>
      </p:grpSp>
      <p:grpSp>
        <p:nvGrpSpPr>
          <p:cNvPr id="1247" name="Group 1246">
            <a:extLst>
              <a:ext uri="{FF2B5EF4-FFF2-40B4-BE49-F238E27FC236}">
                <a16:creationId xmlns:a16="http://schemas.microsoft.com/office/drawing/2014/main" id="{83836F17-5327-1EDA-BF95-CDED8CA6F789}"/>
              </a:ext>
            </a:extLst>
          </p:cNvPr>
          <p:cNvGrpSpPr/>
          <p:nvPr/>
        </p:nvGrpSpPr>
        <p:grpSpPr>
          <a:xfrm>
            <a:off x="1378008" y="3997377"/>
            <a:ext cx="743773" cy="669359"/>
            <a:chOff x="1795623" y="3998068"/>
            <a:chExt cx="743773" cy="669359"/>
          </a:xfrm>
        </p:grpSpPr>
        <p:pic>
          <p:nvPicPr>
            <p:cNvPr id="1054" name="Picture 18" descr="Chart, code, plan, programming, structure icon - Download on Iconfinder">
              <a:extLst>
                <a:ext uri="{FF2B5EF4-FFF2-40B4-BE49-F238E27FC236}">
                  <a16:creationId xmlns:a16="http://schemas.microsoft.com/office/drawing/2014/main" id="{0252E9C6-5193-A7A4-D416-2549CFCC9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941" y="3998068"/>
              <a:ext cx="503580" cy="503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BDBB3A3B-6E5D-C0C5-2174-99C5E3BEDECC}"/>
                </a:ext>
              </a:extLst>
            </p:cNvPr>
            <p:cNvSpPr txBox="1"/>
            <p:nvPr/>
          </p:nvSpPr>
          <p:spPr>
            <a:xfrm>
              <a:off x="1795623" y="4498150"/>
              <a:ext cx="74377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Plan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076" name="Connector: Elbow 1075">
            <a:extLst>
              <a:ext uri="{FF2B5EF4-FFF2-40B4-BE49-F238E27FC236}">
                <a16:creationId xmlns:a16="http://schemas.microsoft.com/office/drawing/2014/main" id="{46627E0A-988B-DF6D-FEBC-12B2BF7ABFF3}"/>
              </a:ext>
            </a:extLst>
          </p:cNvPr>
          <p:cNvCxnSpPr>
            <a:cxnSpLocks/>
            <a:stCxn id="1067" idx="3"/>
            <a:endCxn id="1061" idx="1"/>
          </p:cNvCxnSpPr>
          <p:nvPr/>
        </p:nvCxnSpPr>
        <p:spPr>
          <a:xfrm flipH="1">
            <a:off x="1378008" y="4282242"/>
            <a:ext cx="10353116" cy="299856"/>
          </a:xfrm>
          <a:prstGeom prst="bentConnector5">
            <a:avLst>
              <a:gd name="adj1" fmla="val -2208"/>
              <a:gd name="adj2" fmla="val 754056"/>
              <a:gd name="adj3" fmla="val 102208"/>
            </a:avLst>
          </a:prstGeom>
          <a:ln w="19050">
            <a:gradFill>
              <a:gsLst>
                <a:gs pos="29000">
                  <a:schemeClr val="tx2">
                    <a:lumMod val="75000"/>
                    <a:lumOff val="25000"/>
                  </a:schemeClr>
                </a:gs>
                <a:gs pos="74000">
                  <a:schemeClr val="accent1">
                    <a:lumMod val="75000"/>
                  </a:schemeClr>
                </a:gs>
                <a:gs pos="61000">
                  <a:srgbClr val="FF0000"/>
                </a:gs>
                <a:gs pos="98000">
                  <a:schemeClr val="tx2">
                    <a:lumMod val="75000"/>
                    <a:lumOff val="2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1" name="TextBox 1210">
            <a:extLst>
              <a:ext uri="{FF2B5EF4-FFF2-40B4-BE49-F238E27FC236}">
                <a16:creationId xmlns:a16="http://schemas.microsoft.com/office/drawing/2014/main" id="{3E80602B-AD64-5D6A-C212-5EBDFB0B93D1}"/>
              </a:ext>
            </a:extLst>
          </p:cNvPr>
          <p:cNvSpPr txBox="1"/>
          <p:nvPr/>
        </p:nvSpPr>
        <p:spPr>
          <a:xfrm>
            <a:off x="5393345" y="2180077"/>
            <a:ext cx="369909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------- Run Without EcoVision (Run0) ---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---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219" name="Connector: Elbow 1218">
            <a:extLst>
              <a:ext uri="{FF2B5EF4-FFF2-40B4-BE49-F238E27FC236}">
                <a16:creationId xmlns:a16="http://schemas.microsoft.com/office/drawing/2014/main" id="{B0749136-8EBF-EF31-D87F-418F1A32C8B9}"/>
              </a:ext>
            </a:extLst>
          </p:cNvPr>
          <p:cNvCxnSpPr>
            <a:cxnSpLocks/>
            <a:stCxn id="1224" idx="2"/>
            <a:endCxn id="1214" idx="0"/>
          </p:cNvCxnSpPr>
          <p:nvPr/>
        </p:nvCxnSpPr>
        <p:spPr>
          <a:xfrm rot="5400000">
            <a:off x="1097550" y="940748"/>
            <a:ext cx="2537657" cy="3690957"/>
          </a:xfrm>
          <a:prstGeom prst="bentConnector3">
            <a:avLst>
              <a:gd name="adj1" fmla="val 23739"/>
            </a:avLst>
          </a:prstGeom>
          <a:ln w="15875">
            <a:solidFill>
              <a:schemeClr val="tx2">
                <a:lumMod val="75000"/>
                <a:lumOff val="2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6" name="Group 1405">
            <a:extLst>
              <a:ext uri="{FF2B5EF4-FFF2-40B4-BE49-F238E27FC236}">
                <a16:creationId xmlns:a16="http://schemas.microsoft.com/office/drawing/2014/main" id="{C6C9A891-44C4-C96C-8886-265E676A383D}"/>
              </a:ext>
            </a:extLst>
          </p:cNvPr>
          <p:cNvGrpSpPr/>
          <p:nvPr/>
        </p:nvGrpSpPr>
        <p:grpSpPr>
          <a:xfrm>
            <a:off x="123026" y="4055055"/>
            <a:ext cx="1112302" cy="589466"/>
            <a:chOff x="491544" y="4049157"/>
            <a:chExt cx="1112302" cy="589466"/>
          </a:xfrm>
        </p:grpSpPr>
        <p:pic>
          <p:nvPicPr>
            <p:cNvPr id="1214" name="Picture 1213">
              <a:extLst>
                <a:ext uri="{FF2B5EF4-FFF2-40B4-BE49-F238E27FC236}">
                  <a16:creationId xmlns:a16="http://schemas.microsoft.com/office/drawing/2014/main" id="{4D925E06-C34E-FC96-2B28-E4A80D59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923" y="4049157"/>
              <a:ext cx="520988" cy="384418"/>
            </a:xfrm>
            <a:prstGeom prst="rect">
              <a:avLst/>
            </a:prstGeom>
          </p:spPr>
        </p:pic>
        <p:sp>
          <p:nvSpPr>
            <p:cNvPr id="1215" name="Arrow: Striped Right 1214">
              <a:extLst>
                <a:ext uri="{FF2B5EF4-FFF2-40B4-BE49-F238E27FC236}">
                  <a16:creationId xmlns:a16="http://schemas.microsoft.com/office/drawing/2014/main" id="{332F1FB7-1BD1-846C-83CB-119D4D808363}"/>
                </a:ext>
              </a:extLst>
            </p:cNvPr>
            <p:cNvSpPr/>
            <p:nvPr/>
          </p:nvSpPr>
          <p:spPr>
            <a:xfrm>
              <a:off x="1208172" y="4165353"/>
              <a:ext cx="395674" cy="215165"/>
            </a:xfrm>
            <a:prstGeom prst="strip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41" name="TextBox 1240">
              <a:extLst>
                <a:ext uri="{FF2B5EF4-FFF2-40B4-BE49-F238E27FC236}">
                  <a16:creationId xmlns:a16="http://schemas.microsoft.com/office/drawing/2014/main" id="{61AC72A0-4E72-398B-6A7A-596C8F1AD218}"/>
                </a:ext>
              </a:extLst>
            </p:cNvPr>
            <p:cNvSpPr txBox="1"/>
            <p:nvPr/>
          </p:nvSpPr>
          <p:spPr>
            <a:xfrm>
              <a:off x="491544" y="4423179"/>
              <a:ext cx="788914" cy="215444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EcoVision</a:t>
              </a: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75445B95-9A2E-F3E8-DBE9-E6698B36B752}"/>
              </a:ext>
            </a:extLst>
          </p:cNvPr>
          <p:cNvGrpSpPr/>
          <p:nvPr/>
        </p:nvGrpSpPr>
        <p:grpSpPr>
          <a:xfrm>
            <a:off x="10944980" y="4003347"/>
            <a:ext cx="1014498" cy="814366"/>
            <a:chOff x="10596884" y="4004532"/>
            <a:chExt cx="1014498" cy="814366"/>
          </a:xfrm>
        </p:grpSpPr>
        <p:pic>
          <p:nvPicPr>
            <p:cNvPr id="1067" name="Picture 1066">
              <a:extLst>
                <a:ext uri="{FF2B5EF4-FFF2-40B4-BE49-F238E27FC236}">
                  <a16:creationId xmlns:a16="http://schemas.microsoft.com/office/drawing/2014/main" id="{EA7E2ED2-8124-1D49-2482-01ED06D1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25239" y="4004532"/>
              <a:ext cx="557789" cy="557789"/>
            </a:xfrm>
            <a:prstGeom prst="rect">
              <a:avLst/>
            </a:prstGeom>
          </p:spPr>
        </p:pic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41CF49BC-21F1-B96D-B6CE-38175D2049D8}"/>
                </a:ext>
              </a:extLst>
            </p:cNvPr>
            <p:cNvSpPr txBox="1"/>
            <p:nvPr/>
          </p:nvSpPr>
          <p:spPr>
            <a:xfrm>
              <a:off x="10596884" y="4557288"/>
              <a:ext cx="10144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Feedback</a:t>
              </a: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394" name="Group 1393">
            <a:extLst>
              <a:ext uri="{FF2B5EF4-FFF2-40B4-BE49-F238E27FC236}">
                <a16:creationId xmlns:a16="http://schemas.microsoft.com/office/drawing/2014/main" id="{7611BE61-3A8F-00C9-4B48-73BDC507AB33}"/>
              </a:ext>
            </a:extLst>
          </p:cNvPr>
          <p:cNvGrpSpPr/>
          <p:nvPr/>
        </p:nvGrpSpPr>
        <p:grpSpPr>
          <a:xfrm>
            <a:off x="4430380" y="2892542"/>
            <a:ext cx="1228798" cy="742268"/>
            <a:chOff x="4864324" y="2892542"/>
            <a:chExt cx="1228798" cy="742268"/>
          </a:xfrm>
        </p:grpSpPr>
        <p:sp>
          <p:nvSpPr>
            <p:cNvPr id="1193" name="Rectangle: Rounded Corners 1192">
              <a:extLst>
                <a:ext uri="{FF2B5EF4-FFF2-40B4-BE49-F238E27FC236}">
                  <a16:creationId xmlns:a16="http://schemas.microsoft.com/office/drawing/2014/main" id="{194C2905-5E90-9E0B-A0DB-F79DB2E38CB8}"/>
                </a:ext>
              </a:extLst>
            </p:cNvPr>
            <p:cNvSpPr/>
            <p:nvPr/>
          </p:nvSpPr>
          <p:spPr>
            <a:xfrm>
              <a:off x="5398186" y="2892542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60" name="Arrow: Notched Right 1159">
              <a:extLst>
                <a:ext uri="{FF2B5EF4-FFF2-40B4-BE49-F238E27FC236}">
                  <a16:creationId xmlns:a16="http://schemas.microsoft.com/office/drawing/2014/main" id="{3F2BE261-A434-2E49-FEB6-E834BE6491F6}"/>
                </a:ext>
              </a:extLst>
            </p:cNvPr>
            <p:cNvSpPr/>
            <p:nvPr/>
          </p:nvSpPr>
          <p:spPr>
            <a:xfrm>
              <a:off x="4864324" y="3124729"/>
              <a:ext cx="569718" cy="199086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159" name="Picture 10" descr="33,086 Coding Testing Icons - Free in SVG, PNG, ICO - IconScout">
              <a:extLst>
                <a:ext uri="{FF2B5EF4-FFF2-40B4-BE49-F238E27FC236}">
                  <a16:creationId xmlns:a16="http://schemas.microsoft.com/office/drawing/2014/main" id="{B6A6544B-2F34-D918-82C2-3D1732748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034" y="2988354"/>
              <a:ext cx="438321" cy="390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1" name="TextBox 1160">
              <a:extLst>
                <a:ext uri="{FF2B5EF4-FFF2-40B4-BE49-F238E27FC236}">
                  <a16:creationId xmlns:a16="http://schemas.microsoft.com/office/drawing/2014/main" id="{FF62A01E-8E87-F1E2-7B88-90F441846FF3}"/>
                </a:ext>
              </a:extLst>
            </p:cNvPr>
            <p:cNvSpPr txBox="1"/>
            <p:nvPr/>
          </p:nvSpPr>
          <p:spPr>
            <a:xfrm>
              <a:off x="5323406" y="3449092"/>
              <a:ext cx="76971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Unit Test</a:t>
              </a:r>
              <a:endPara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396" name="Group 1395">
            <a:extLst>
              <a:ext uri="{FF2B5EF4-FFF2-40B4-BE49-F238E27FC236}">
                <a16:creationId xmlns:a16="http://schemas.microsoft.com/office/drawing/2014/main" id="{65C31E62-2DFD-08D6-0F9C-24D956B359D3}"/>
              </a:ext>
            </a:extLst>
          </p:cNvPr>
          <p:cNvGrpSpPr/>
          <p:nvPr/>
        </p:nvGrpSpPr>
        <p:grpSpPr>
          <a:xfrm>
            <a:off x="6626233" y="2898530"/>
            <a:ext cx="1346171" cy="806804"/>
            <a:chOff x="7060177" y="2898530"/>
            <a:chExt cx="1346171" cy="806804"/>
          </a:xfrm>
        </p:grpSpPr>
        <p:sp>
          <p:nvSpPr>
            <p:cNvPr id="1195" name="Rectangle: Rounded Corners 1194">
              <a:extLst>
                <a:ext uri="{FF2B5EF4-FFF2-40B4-BE49-F238E27FC236}">
                  <a16:creationId xmlns:a16="http://schemas.microsoft.com/office/drawing/2014/main" id="{DE52CEFA-4500-D775-68DB-8472A34A9792}"/>
                </a:ext>
              </a:extLst>
            </p:cNvPr>
            <p:cNvSpPr/>
            <p:nvPr/>
          </p:nvSpPr>
          <p:spPr>
            <a:xfrm>
              <a:off x="7595466" y="2898530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64" name="Arrow: Notched Right 1163">
              <a:extLst>
                <a:ext uri="{FF2B5EF4-FFF2-40B4-BE49-F238E27FC236}">
                  <a16:creationId xmlns:a16="http://schemas.microsoft.com/office/drawing/2014/main" id="{81B9C2AD-5B1A-0ED7-DEE9-F0D7B7EDDAA5}"/>
                </a:ext>
              </a:extLst>
            </p:cNvPr>
            <p:cNvSpPr/>
            <p:nvPr/>
          </p:nvSpPr>
          <p:spPr>
            <a:xfrm>
              <a:off x="7060177" y="3124729"/>
              <a:ext cx="563201" cy="199086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9081CC42-152F-A554-8FC6-EF1565724EE9}"/>
                </a:ext>
              </a:extLst>
            </p:cNvPr>
            <p:cNvSpPr txBox="1"/>
            <p:nvPr/>
          </p:nvSpPr>
          <p:spPr>
            <a:xfrm>
              <a:off x="7533222" y="3274447"/>
              <a:ext cx="87312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</a:t>
              </a: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mage Scan</a:t>
              </a: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169" name="Picture 16" descr="Observe - Free education icons">
              <a:extLst>
                <a:ext uri="{FF2B5EF4-FFF2-40B4-BE49-F238E27FC236}">
                  <a16:creationId xmlns:a16="http://schemas.microsoft.com/office/drawing/2014/main" id="{FA0D0D7C-7CEB-A34F-ABA8-87CADFB2D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738" y="2982357"/>
              <a:ext cx="319862" cy="28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40B8734F-E8EC-A7EA-B3C3-267EC1992B52}"/>
              </a:ext>
            </a:extLst>
          </p:cNvPr>
          <p:cNvGrpSpPr/>
          <p:nvPr/>
        </p:nvGrpSpPr>
        <p:grpSpPr>
          <a:xfrm>
            <a:off x="10501246" y="3087831"/>
            <a:ext cx="1065779" cy="910784"/>
            <a:chOff x="10313232" y="3114685"/>
            <a:chExt cx="851296" cy="910784"/>
          </a:xfrm>
        </p:grpSpPr>
        <p:sp>
          <p:nvSpPr>
            <p:cNvPr id="1217" name="Arrow: Striped Right 1216">
              <a:extLst>
                <a:ext uri="{FF2B5EF4-FFF2-40B4-BE49-F238E27FC236}">
                  <a16:creationId xmlns:a16="http://schemas.microsoft.com/office/drawing/2014/main" id="{DB3D526F-E775-FFDD-A8E0-ED448FE4567E}"/>
                </a:ext>
              </a:extLst>
            </p:cNvPr>
            <p:cNvSpPr/>
            <p:nvPr/>
          </p:nvSpPr>
          <p:spPr>
            <a:xfrm rot="5400000">
              <a:off x="10617540" y="3478481"/>
              <a:ext cx="865543" cy="228433"/>
            </a:xfrm>
            <a:prstGeom prst="striped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74" name="Rectangle 1273">
              <a:extLst>
                <a:ext uri="{FF2B5EF4-FFF2-40B4-BE49-F238E27FC236}">
                  <a16:creationId xmlns:a16="http://schemas.microsoft.com/office/drawing/2014/main" id="{EAD48E61-D3F4-8691-4B26-2C262D803C2E}"/>
                </a:ext>
              </a:extLst>
            </p:cNvPr>
            <p:cNvSpPr/>
            <p:nvPr/>
          </p:nvSpPr>
          <p:spPr>
            <a:xfrm rot="10800000">
              <a:off x="10313232" y="3114685"/>
              <a:ext cx="781101" cy="1111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0C83C6-F936-AADB-B8E1-568532ACB921}"/>
              </a:ext>
            </a:extLst>
          </p:cNvPr>
          <p:cNvSpPr txBox="1"/>
          <p:nvPr/>
        </p:nvSpPr>
        <p:spPr>
          <a:xfrm>
            <a:off x="4574" y="2847505"/>
            <a:ext cx="12320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With EcoVision (Run1 &amp; Run2) 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07467EDB-950E-F300-51C3-A6E7A88FE03D}"/>
              </a:ext>
            </a:extLst>
          </p:cNvPr>
          <p:cNvGrpSpPr/>
          <p:nvPr/>
        </p:nvGrpSpPr>
        <p:grpSpPr>
          <a:xfrm>
            <a:off x="2128216" y="4029849"/>
            <a:ext cx="658438" cy="454201"/>
            <a:chOff x="2562160" y="4029849"/>
            <a:chExt cx="658438" cy="454201"/>
          </a:xfrm>
        </p:grpSpPr>
        <p:sp>
          <p:nvSpPr>
            <p:cNvPr id="1025" name="Arrow: Notched Right 1024">
              <a:extLst>
                <a:ext uri="{FF2B5EF4-FFF2-40B4-BE49-F238E27FC236}">
                  <a16:creationId xmlns:a16="http://schemas.microsoft.com/office/drawing/2014/main" id="{991B7195-F0D5-BF2D-736C-506F30980469}"/>
                </a:ext>
              </a:extLst>
            </p:cNvPr>
            <p:cNvSpPr/>
            <p:nvPr/>
          </p:nvSpPr>
          <p:spPr>
            <a:xfrm>
              <a:off x="2562160" y="4269526"/>
              <a:ext cx="571808" cy="214524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A65F09-ED18-4BF6-88B8-E2ACC7602B74}"/>
                </a:ext>
              </a:extLst>
            </p:cNvPr>
            <p:cNvSpPr txBox="1"/>
            <p:nvPr/>
          </p:nvSpPr>
          <p:spPr>
            <a:xfrm>
              <a:off x="2676578" y="4029849"/>
              <a:ext cx="54402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Run1</a:t>
              </a: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D6329501-38CD-B19B-325A-A8FD27E2D385}"/>
              </a:ext>
            </a:extLst>
          </p:cNvPr>
          <p:cNvGrpSpPr/>
          <p:nvPr/>
        </p:nvGrpSpPr>
        <p:grpSpPr>
          <a:xfrm>
            <a:off x="2115869" y="4541745"/>
            <a:ext cx="560702" cy="1285870"/>
            <a:chOff x="2549813" y="4541745"/>
            <a:chExt cx="560702" cy="1285870"/>
          </a:xfrm>
        </p:grpSpPr>
        <p:sp>
          <p:nvSpPr>
            <p:cNvPr id="42" name="Arrow: Notched Right 41">
              <a:extLst>
                <a:ext uri="{FF2B5EF4-FFF2-40B4-BE49-F238E27FC236}">
                  <a16:creationId xmlns:a16="http://schemas.microsoft.com/office/drawing/2014/main" id="{70EADB0D-CBD5-6801-6552-075753F6070D}"/>
                </a:ext>
              </a:extLst>
            </p:cNvPr>
            <p:cNvSpPr/>
            <p:nvPr/>
          </p:nvSpPr>
          <p:spPr>
            <a:xfrm rot="2837115">
              <a:off x="2035527" y="5056031"/>
              <a:ext cx="1285870" cy="257298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41EFB-40DD-5515-15C3-BDC1AB04CEF2}"/>
                </a:ext>
              </a:extLst>
            </p:cNvPr>
            <p:cNvSpPr txBox="1"/>
            <p:nvPr/>
          </p:nvSpPr>
          <p:spPr>
            <a:xfrm rot="2158672">
              <a:off x="2566495" y="4887451"/>
              <a:ext cx="54402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Run 2</a:t>
              </a: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4251E6-389A-119C-B114-C65A88664DF6}"/>
              </a:ext>
            </a:extLst>
          </p:cNvPr>
          <p:cNvSpPr txBox="1"/>
          <p:nvPr/>
        </p:nvSpPr>
        <p:spPr>
          <a:xfrm>
            <a:off x="2638031" y="4852695"/>
            <a:ext cx="2079146" cy="1846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Pipeline Stages Skipped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4FD558CE-2D84-77D4-6B5A-6FFCC16DCC0A}"/>
              </a:ext>
            </a:extLst>
          </p:cNvPr>
          <p:cNvGrpSpPr/>
          <p:nvPr/>
        </p:nvGrpSpPr>
        <p:grpSpPr>
          <a:xfrm>
            <a:off x="8796656" y="2935542"/>
            <a:ext cx="1201478" cy="771642"/>
            <a:chOff x="9230600" y="2935542"/>
            <a:chExt cx="1201478" cy="771642"/>
          </a:xfrm>
        </p:grpSpPr>
        <p:sp>
          <p:nvSpPr>
            <p:cNvPr id="1197" name="Rectangle: Rounded Corners 1196">
              <a:extLst>
                <a:ext uri="{FF2B5EF4-FFF2-40B4-BE49-F238E27FC236}">
                  <a16:creationId xmlns:a16="http://schemas.microsoft.com/office/drawing/2014/main" id="{F104F992-3409-FAED-554A-0B761BA31032}"/>
                </a:ext>
              </a:extLst>
            </p:cNvPr>
            <p:cNvSpPr/>
            <p:nvPr/>
          </p:nvSpPr>
          <p:spPr>
            <a:xfrm>
              <a:off x="9714135" y="2935542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F2514CFC-B6BE-A9A4-80A2-F900FC20D425}"/>
                </a:ext>
              </a:extLst>
            </p:cNvPr>
            <p:cNvSpPr txBox="1"/>
            <p:nvPr/>
          </p:nvSpPr>
          <p:spPr>
            <a:xfrm>
              <a:off x="9582727" y="3445574"/>
              <a:ext cx="8493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Deploy</a:t>
              </a: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73" name="Arrow: Notched Right 1172">
              <a:extLst>
                <a:ext uri="{FF2B5EF4-FFF2-40B4-BE49-F238E27FC236}">
                  <a16:creationId xmlns:a16="http://schemas.microsoft.com/office/drawing/2014/main" id="{2903998F-BDA8-6E03-1E0B-0E70B2EE3F5D}"/>
                </a:ext>
              </a:extLst>
            </p:cNvPr>
            <p:cNvSpPr/>
            <p:nvPr/>
          </p:nvSpPr>
          <p:spPr>
            <a:xfrm>
              <a:off x="9230600" y="3120172"/>
              <a:ext cx="499387" cy="199086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3" name="Picture 12" descr="Code Deployment Line Icon 7571397 Vector Art at Vecteezy">
              <a:extLst>
                <a:ext uri="{FF2B5EF4-FFF2-40B4-BE49-F238E27FC236}">
                  <a16:creationId xmlns:a16="http://schemas.microsoft.com/office/drawing/2014/main" id="{A3C793C8-95D9-26E6-F573-7A2EA51A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99033" y="3068227"/>
              <a:ext cx="388414" cy="327085"/>
            </a:xfrm>
            <a:prstGeom prst="rect">
              <a:avLst/>
            </a:prstGeom>
          </p:spPr>
        </p:pic>
      </p:grpSp>
      <p:grpSp>
        <p:nvGrpSpPr>
          <p:cNvPr id="1393" name="Group 1392">
            <a:extLst>
              <a:ext uri="{FF2B5EF4-FFF2-40B4-BE49-F238E27FC236}">
                <a16:creationId xmlns:a16="http://schemas.microsoft.com/office/drawing/2014/main" id="{BD7599C0-E1F6-DE41-7347-04517043EE51}"/>
              </a:ext>
            </a:extLst>
          </p:cNvPr>
          <p:cNvGrpSpPr/>
          <p:nvPr/>
        </p:nvGrpSpPr>
        <p:grpSpPr>
          <a:xfrm>
            <a:off x="1827203" y="2889219"/>
            <a:ext cx="1632345" cy="868366"/>
            <a:chOff x="2261147" y="2889219"/>
            <a:chExt cx="1632345" cy="868366"/>
          </a:xfrm>
        </p:grpSpPr>
        <p:sp>
          <p:nvSpPr>
            <p:cNvPr id="1171" name="Arrow: Notched Right 1170">
              <a:extLst>
                <a:ext uri="{FF2B5EF4-FFF2-40B4-BE49-F238E27FC236}">
                  <a16:creationId xmlns:a16="http://schemas.microsoft.com/office/drawing/2014/main" id="{43077F29-5083-7FB3-2869-2F0F65E1AA82}"/>
                </a:ext>
              </a:extLst>
            </p:cNvPr>
            <p:cNvSpPr/>
            <p:nvPr/>
          </p:nvSpPr>
          <p:spPr>
            <a:xfrm rot="19743551">
              <a:off x="2261147" y="3508948"/>
              <a:ext cx="1027269" cy="248637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391" name="Group 1390">
              <a:extLst>
                <a:ext uri="{FF2B5EF4-FFF2-40B4-BE49-F238E27FC236}">
                  <a16:creationId xmlns:a16="http://schemas.microsoft.com/office/drawing/2014/main" id="{A7C4E7EF-9317-9CDB-71E1-6780151BFC78}"/>
                </a:ext>
              </a:extLst>
            </p:cNvPr>
            <p:cNvGrpSpPr/>
            <p:nvPr/>
          </p:nvGrpSpPr>
          <p:grpSpPr>
            <a:xfrm>
              <a:off x="3208700" y="2889219"/>
              <a:ext cx="684792" cy="737244"/>
              <a:chOff x="3208700" y="2889219"/>
              <a:chExt cx="684792" cy="737244"/>
            </a:xfrm>
          </p:grpSpPr>
          <p:sp>
            <p:nvSpPr>
              <p:cNvPr id="1198" name="Rectangle: Rounded Corners 1197">
                <a:extLst>
                  <a:ext uri="{FF2B5EF4-FFF2-40B4-BE49-F238E27FC236}">
                    <a16:creationId xmlns:a16="http://schemas.microsoft.com/office/drawing/2014/main" id="{DC984A04-3195-8F42-48E8-49BD00387733}"/>
                  </a:ext>
                </a:extLst>
              </p:cNvPr>
              <p:cNvSpPr/>
              <p:nvPr/>
            </p:nvSpPr>
            <p:spPr>
              <a:xfrm>
                <a:off x="3208700" y="2889219"/>
                <a:ext cx="655281" cy="737244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translucentPowder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00F0A9EC-DA78-A429-AAD0-8FDA6683D565}"/>
                  </a:ext>
                </a:extLst>
              </p:cNvPr>
              <p:cNvSpPr txBox="1"/>
              <p:nvPr/>
            </p:nvSpPr>
            <p:spPr>
              <a:xfrm>
                <a:off x="3264130" y="3295860"/>
                <a:ext cx="629362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4231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Secret-Scan</a:t>
                </a: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/>
                </a:endParaRPr>
              </a:p>
            </p:txBody>
          </p:sp>
          <p:pic>
            <p:nvPicPr>
              <p:cNvPr id="1026" name="Picture 2" descr="Fingerprint Scanning transparent background PNG cliparts free download |  HiClipart">
                <a:extLst>
                  <a:ext uri="{FF2B5EF4-FFF2-40B4-BE49-F238E27FC236}">
                    <a16:creationId xmlns:a16="http://schemas.microsoft.com/office/drawing/2014/main" id="{101C4C37-82FD-CE63-C9E8-F6D368F4CF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8180" y="2946014"/>
                <a:ext cx="308632" cy="352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92" name="Group 1391">
            <a:extLst>
              <a:ext uri="{FF2B5EF4-FFF2-40B4-BE49-F238E27FC236}">
                <a16:creationId xmlns:a16="http://schemas.microsoft.com/office/drawing/2014/main" id="{E396E73F-3AA5-9835-40A1-3046C8C4757B}"/>
              </a:ext>
            </a:extLst>
          </p:cNvPr>
          <p:cNvGrpSpPr/>
          <p:nvPr/>
        </p:nvGrpSpPr>
        <p:grpSpPr>
          <a:xfrm>
            <a:off x="3269023" y="2875311"/>
            <a:ext cx="1304422" cy="769983"/>
            <a:chOff x="3702967" y="2875311"/>
            <a:chExt cx="1304422" cy="769983"/>
          </a:xfrm>
        </p:grpSpPr>
        <p:sp>
          <p:nvSpPr>
            <p:cNvPr id="1189" name="Rectangle: Rounded Corners 1188">
              <a:extLst>
                <a:ext uri="{FF2B5EF4-FFF2-40B4-BE49-F238E27FC236}">
                  <a16:creationId xmlns:a16="http://schemas.microsoft.com/office/drawing/2014/main" id="{91E7115D-5FDA-27B5-FDDE-571B1EDEAA55}"/>
                </a:ext>
              </a:extLst>
            </p:cNvPr>
            <p:cNvSpPr/>
            <p:nvPr/>
          </p:nvSpPr>
          <p:spPr>
            <a:xfrm>
              <a:off x="4302721" y="2875311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57" name="Arrow: Notched Right 1156">
              <a:extLst>
                <a:ext uri="{FF2B5EF4-FFF2-40B4-BE49-F238E27FC236}">
                  <a16:creationId xmlns:a16="http://schemas.microsoft.com/office/drawing/2014/main" id="{2E0C0FE2-5A3D-11B2-97EA-8345C0E4AC16}"/>
                </a:ext>
              </a:extLst>
            </p:cNvPr>
            <p:cNvSpPr/>
            <p:nvPr/>
          </p:nvSpPr>
          <p:spPr>
            <a:xfrm>
              <a:off x="3702967" y="3138503"/>
              <a:ext cx="575896" cy="185312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8D8C1400-0035-68DB-9E34-D9DC70B62E8D}"/>
                </a:ext>
              </a:extLst>
            </p:cNvPr>
            <p:cNvSpPr txBox="1"/>
            <p:nvPr/>
          </p:nvSpPr>
          <p:spPr>
            <a:xfrm>
              <a:off x="4237673" y="3409388"/>
              <a:ext cx="769716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C3415-FC39-0EB0-E72E-C591563E10E4}"/>
                </a:ext>
              </a:extLst>
            </p:cNvPr>
            <p:cNvSpPr txBox="1"/>
            <p:nvPr/>
          </p:nvSpPr>
          <p:spPr>
            <a:xfrm>
              <a:off x="4322825" y="3322129"/>
              <a:ext cx="655281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Static-Scan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endParaRPr>
            </a:p>
          </p:txBody>
        </p:sp>
        <p:pic>
          <p:nvPicPr>
            <p:cNvPr id="20" name="Picture 4" descr="Analysis Clipart Quality Check - Static Code Analysis Icon, HD Png Download  - 800x800(#5181497) - PngFind">
              <a:extLst>
                <a:ext uri="{FF2B5EF4-FFF2-40B4-BE49-F238E27FC236}">
                  <a16:creationId xmlns:a16="http://schemas.microsoft.com/office/drawing/2014/main" id="{E1FA870C-9C26-C1A5-BCFD-A7DD42E26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439" y="2967821"/>
              <a:ext cx="414903" cy="37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5" name="Group 1394">
            <a:extLst>
              <a:ext uri="{FF2B5EF4-FFF2-40B4-BE49-F238E27FC236}">
                <a16:creationId xmlns:a16="http://schemas.microsoft.com/office/drawing/2014/main" id="{3D8AF124-94C4-244A-8FEC-F9345B0DC94C}"/>
              </a:ext>
            </a:extLst>
          </p:cNvPr>
          <p:cNvGrpSpPr/>
          <p:nvPr/>
        </p:nvGrpSpPr>
        <p:grpSpPr>
          <a:xfrm>
            <a:off x="5537024" y="2890998"/>
            <a:ext cx="1251849" cy="742268"/>
            <a:chOff x="5970968" y="2890998"/>
            <a:chExt cx="1251849" cy="742268"/>
          </a:xfrm>
        </p:grpSpPr>
        <p:sp>
          <p:nvSpPr>
            <p:cNvPr id="1194" name="Rectangle: Rounded Corners 1193">
              <a:extLst>
                <a:ext uri="{FF2B5EF4-FFF2-40B4-BE49-F238E27FC236}">
                  <a16:creationId xmlns:a16="http://schemas.microsoft.com/office/drawing/2014/main" id="{7AEABB32-23AE-EE5D-A6F0-07F9E224300D}"/>
                </a:ext>
              </a:extLst>
            </p:cNvPr>
            <p:cNvSpPr/>
            <p:nvPr/>
          </p:nvSpPr>
          <p:spPr>
            <a:xfrm>
              <a:off x="6441932" y="2890998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35562F-8418-144E-BA87-8E75F0C022CF}"/>
                </a:ext>
              </a:extLst>
            </p:cNvPr>
            <p:cNvSpPr txBox="1"/>
            <p:nvPr/>
          </p:nvSpPr>
          <p:spPr>
            <a:xfrm>
              <a:off x="6453101" y="3418138"/>
              <a:ext cx="76971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Build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67" name="Arrow: Notched Right 1166">
              <a:extLst>
                <a:ext uri="{FF2B5EF4-FFF2-40B4-BE49-F238E27FC236}">
                  <a16:creationId xmlns:a16="http://schemas.microsoft.com/office/drawing/2014/main" id="{F69D00E3-FBFC-4EDA-16C2-0B59F05DC6C3}"/>
                </a:ext>
              </a:extLst>
            </p:cNvPr>
            <p:cNvSpPr/>
            <p:nvPr/>
          </p:nvSpPr>
          <p:spPr>
            <a:xfrm>
              <a:off x="5970968" y="3138503"/>
              <a:ext cx="534156" cy="185312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22" name="Picture 14" descr="Code Deployment Line Icon 7571397 Vector Art at Vecteezy">
              <a:extLst>
                <a:ext uri="{FF2B5EF4-FFF2-40B4-BE49-F238E27FC236}">
                  <a16:creationId xmlns:a16="http://schemas.microsoft.com/office/drawing/2014/main" id="{011FFC03-DD82-D6D0-E1BE-FA0942915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6635" y="3008851"/>
              <a:ext cx="396568" cy="338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D96701A8-86F2-36E5-B30B-FFC9C701591D}"/>
              </a:ext>
            </a:extLst>
          </p:cNvPr>
          <p:cNvGrpSpPr/>
          <p:nvPr/>
        </p:nvGrpSpPr>
        <p:grpSpPr>
          <a:xfrm>
            <a:off x="2751635" y="4014301"/>
            <a:ext cx="1778564" cy="750155"/>
            <a:chOff x="3185579" y="4014301"/>
            <a:chExt cx="1778564" cy="750155"/>
          </a:xfrm>
        </p:grpSpPr>
        <p:sp>
          <p:nvSpPr>
            <p:cNvPr id="1205" name="Rectangle: Rounded Corners 1204">
              <a:extLst>
                <a:ext uri="{FF2B5EF4-FFF2-40B4-BE49-F238E27FC236}">
                  <a16:creationId xmlns:a16="http://schemas.microsoft.com/office/drawing/2014/main" id="{34F77EC9-5BA5-5CB8-7847-FDC1983D51F2}"/>
                </a:ext>
              </a:extLst>
            </p:cNvPr>
            <p:cNvSpPr/>
            <p:nvPr/>
          </p:nvSpPr>
          <p:spPr>
            <a:xfrm>
              <a:off x="3217446" y="4014301"/>
              <a:ext cx="655281" cy="74226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C9740A-ECE6-DB98-E97D-B0BC6E0445E8}"/>
                </a:ext>
              </a:extLst>
            </p:cNvPr>
            <p:cNvSpPr txBox="1"/>
            <p:nvPr/>
          </p:nvSpPr>
          <p:spPr>
            <a:xfrm>
              <a:off x="3185579" y="4427701"/>
              <a:ext cx="66487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Secret-Scan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91" name="Rectangle: Rounded Corners 1190">
              <a:extLst>
                <a:ext uri="{FF2B5EF4-FFF2-40B4-BE49-F238E27FC236}">
                  <a16:creationId xmlns:a16="http://schemas.microsoft.com/office/drawing/2014/main" id="{91F22E51-3FD1-63E8-4474-F4A505EFBC4F}"/>
                </a:ext>
              </a:extLst>
            </p:cNvPr>
            <p:cNvSpPr/>
            <p:nvPr/>
          </p:nvSpPr>
          <p:spPr>
            <a:xfrm>
              <a:off x="4330395" y="4071930"/>
              <a:ext cx="633748" cy="67073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9" name="Arrow: Notched Right 48">
              <a:extLst>
                <a:ext uri="{FF2B5EF4-FFF2-40B4-BE49-F238E27FC236}">
                  <a16:creationId xmlns:a16="http://schemas.microsoft.com/office/drawing/2014/main" id="{3D1B4547-B6A4-B949-A0EB-55216ABB898C}"/>
                </a:ext>
              </a:extLst>
            </p:cNvPr>
            <p:cNvSpPr/>
            <p:nvPr/>
          </p:nvSpPr>
          <p:spPr>
            <a:xfrm>
              <a:off x="3793894" y="4276485"/>
              <a:ext cx="575896" cy="185312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27" name="Picture 2" descr="Fingerprint Scanning transparent background PNG cliparts free download |  HiClipart">
              <a:extLst>
                <a:ext uri="{FF2B5EF4-FFF2-40B4-BE49-F238E27FC236}">
                  <a16:creationId xmlns:a16="http://schemas.microsoft.com/office/drawing/2014/main" id="{38465958-1981-96A8-8356-7933A6E8E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874" y="4083902"/>
              <a:ext cx="308632" cy="352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622516A7-D90A-0A82-B291-5131FC11E9DD}"/>
                </a:ext>
              </a:extLst>
            </p:cNvPr>
            <p:cNvSpPr txBox="1"/>
            <p:nvPr/>
          </p:nvSpPr>
          <p:spPr>
            <a:xfrm>
              <a:off x="4297270" y="4441291"/>
              <a:ext cx="655281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Static-Scan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endParaRPr>
            </a:p>
          </p:txBody>
        </p:sp>
        <p:pic>
          <p:nvPicPr>
            <p:cNvPr id="1353" name="Picture 4" descr="Analysis Clipart Quality Check - Static Code Analysis Icon, HD Png Download  - 800x800(#5181497) - PngFind">
              <a:extLst>
                <a:ext uri="{FF2B5EF4-FFF2-40B4-BE49-F238E27FC236}">
                  <a16:creationId xmlns:a16="http://schemas.microsoft.com/office/drawing/2014/main" id="{C1ED359A-3FA3-7DD7-17EB-9FC6DC17D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884" y="4086983"/>
              <a:ext cx="414903" cy="37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1" name="&quot;Not Allowed&quot; Symbol 1370">
              <a:extLst>
                <a:ext uri="{FF2B5EF4-FFF2-40B4-BE49-F238E27FC236}">
                  <a16:creationId xmlns:a16="http://schemas.microsoft.com/office/drawing/2014/main" id="{133FA873-EE83-4DFA-C64D-574041B12941}"/>
                </a:ext>
              </a:extLst>
            </p:cNvPr>
            <p:cNvSpPr/>
            <p:nvPr/>
          </p:nvSpPr>
          <p:spPr>
            <a:xfrm>
              <a:off x="3205157" y="4253264"/>
              <a:ext cx="236115" cy="214344"/>
            </a:xfrm>
            <a:prstGeom prst="noSmoking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2F1E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70" name="&quot;Not Allowed&quot; Symbol 1369">
              <a:extLst>
                <a:ext uri="{FF2B5EF4-FFF2-40B4-BE49-F238E27FC236}">
                  <a16:creationId xmlns:a16="http://schemas.microsoft.com/office/drawing/2014/main" id="{16E8FE0C-1255-E57C-DFCF-17C251BDDB8A}"/>
                </a:ext>
              </a:extLst>
            </p:cNvPr>
            <p:cNvSpPr/>
            <p:nvPr/>
          </p:nvSpPr>
          <p:spPr>
            <a:xfrm>
              <a:off x="4270850" y="4273268"/>
              <a:ext cx="211735" cy="215774"/>
            </a:xfrm>
            <a:prstGeom prst="noSmoking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2F1E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5DB50C-555E-5EA1-9DE0-009640545B51}"/>
              </a:ext>
            </a:extLst>
          </p:cNvPr>
          <p:cNvGrpSpPr/>
          <p:nvPr/>
        </p:nvGrpSpPr>
        <p:grpSpPr>
          <a:xfrm>
            <a:off x="4521307" y="3978654"/>
            <a:ext cx="2390451" cy="792074"/>
            <a:chOff x="4955251" y="3978654"/>
            <a:chExt cx="2390451" cy="792074"/>
          </a:xfrm>
        </p:grpSpPr>
        <p:sp>
          <p:nvSpPr>
            <p:cNvPr id="1368" name="Rectangle: Rounded Corners 1367">
              <a:extLst>
                <a:ext uri="{FF2B5EF4-FFF2-40B4-BE49-F238E27FC236}">
                  <a16:creationId xmlns:a16="http://schemas.microsoft.com/office/drawing/2014/main" id="{4B7E6085-6CA9-26FB-2354-B541834666F4}"/>
                </a:ext>
              </a:extLst>
            </p:cNvPr>
            <p:cNvSpPr/>
            <p:nvPr/>
          </p:nvSpPr>
          <p:spPr>
            <a:xfrm>
              <a:off x="6564817" y="4028460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75" name="TextBox 1374">
              <a:extLst>
                <a:ext uri="{FF2B5EF4-FFF2-40B4-BE49-F238E27FC236}">
                  <a16:creationId xmlns:a16="http://schemas.microsoft.com/office/drawing/2014/main" id="{472DD6F5-7EAF-9AA6-8484-47F79A8C13C6}"/>
                </a:ext>
              </a:extLst>
            </p:cNvPr>
            <p:cNvSpPr txBox="1"/>
            <p:nvPr/>
          </p:nvSpPr>
          <p:spPr>
            <a:xfrm>
              <a:off x="6575986" y="4555600"/>
              <a:ext cx="76971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Build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1" name="Arrow: Notched Right 50">
              <a:extLst>
                <a:ext uri="{FF2B5EF4-FFF2-40B4-BE49-F238E27FC236}">
                  <a16:creationId xmlns:a16="http://schemas.microsoft.com/office/drawing/2014/main" id="{4748FFE8-249F-D589-A2C6-4E5E5D89FE72}"/>
                </a:ext>
              </a:extLst>
            </p:cNvPr>
            <p:cNvSpPr/>
            <p:nvPr/>
          </p:nvSpPr>
          <p:spPr>
            <a:xfrm>
              <a:off x="4955251" y="4262711"/>
              <a:ext cx="569718" cy="199086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58" name="Rectangle: Rounded Corners 1357">
              <a:extLst>
                <a:ext uri="{FF2B5EF4-FFF2-40B4-BE49-F238E27FC236}">
                  <a16:creationId xmlns:a16="http://schemas.microsoft.com/office/drawing/2014/main" id="{D293A468-5355-7740-7D46-F74868574ACC}"/>
                </a:ext>
              </a:extLst>
            </p:cNvPr>
            <p:cNvSpPr/>
            <p:nvPr/>
          </p:nvSpPr>
          <p:spPr>
            <a:xfrm>
              <a:off x="5426076" y="3978654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359" name="Picture 10" descr="33,086 Coding Testing Icons - Free in SVG, PNG, ICO - IconScout">
              <a:extLst>
                <a:ext uri="{FF2B5EF4-FFF2-40B4-BE49-F238E27FC236}">
                  <a16:creationId xmlns:a16="http://schemas.microsoft.com/office/drawing/2014/main" id="{D80DD7E6-7601-4DE3-9508-D40A5CCFB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24" y="4074466"/>
              <a:ext cx="438321" cy="390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93342C11-5A13-44F5-B8DD-8F7CC741124D}"/>
                </a:ext>
              </a:extLst>
            </p:cNvPr>
            <p:cNvSpPr txBox="1"/>
            <p:nvPr/>
          </p:nvSpPr>
          <p:spPr>
            <a:xfrm>
              <a:off x="5351296" y="4535204"/>
              <a:ext cx="76971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Unit Test</a:t>
              </a:r>
              <a:endPara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Arrow: Notched Right 59">
              <a:extLst>
                <a:ext uri="{FF2B5EF4-FFF2-40B4-BE49-F238E27FC236}">
                  <a16:creationId xmlns:a16="http://schemas.microsoft.com/office/drawing/2014/main" id="{D6A4E522-5488-6B0C-F288-3BCA49DB973A}"/>
                </a:ext>
              </a:extLst>
            </p:cNvPr>
            <p:cNvSpPr/>
            <p:nvPr/>
          </p:nvSpPr>
          <p:spPr>
            <a:xfrm>
              <a:off x="6061895" y="4276485"/>
              <a:ext cx="534156" cy="185312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376" name="Picture 14" descr="Code Deployment Line Icon 7571397 Vector Art at Vecteezy">
              <a:extLst>
                <a:ext uri="{FF2B5EF4-FFF2-40B4-BE49-F238E27FC236}">
                  <a16:creationId xmlns:a16="http://schemas.microsoft.com/office/drawing/2014/main" id="{6A2C5159-7BB1-A1DC-C686-9A9FA83E6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520" y="4146313"/>
              <a:ext cx="396568" cy="338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7EF0C0-460B-BE1F-CDEE-BCB9AAC1817E}"/>
              </a:ext>
            </a:extLst>
          </p:cNvPr>
          <p:cNvGrpSpPr/>
          <p:nvPr/>
        </p:nvGrpSpPr>
        <p:grpSpPr>
          <a:xfrm>
            <a:off x="6702969" y="3982735"/>
            <a:ext cx="2446479" cy="962174"/>
            <a:chOff x="7151104" y="3984391"/>
            <a:chExt cx="2446479" cy="962174"/>
          </a:xfrm>
        </p:grpSpPr>
        <p:sp>
          <p:nvSpPr>
            <p:cNvPr id="1200" name="Rectangle: Rounded Corners 1199">
              <a:extLst>
                <a:ext uri="{FF2B5EF4-FFF2-40B4-BE49-F238E27FC236}">
                  <a16:creationId xmlns:a16="http://schemas.microsoft.com/office/drawing/2014/main" id="{7224B31E-FD9F-4B4A-12D7-32E757E79A82}"/>
                </a:ext>
              </a:extLst>
            </p:cNvPr>
            <p:cNvSpPr/>
            <p:nvPr/>
          </p:nvSpPr>
          <p:spPr>
            <a:xfrm>
              <a:off x="7654628" y="3992443"/>
              <a:ext cx="655281" cy="74226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01" name="Rectangle: Rounded Corners 1200">
              <a:extLst>
                <a:ext uri="{FF2B5EF4-FFF2-40B4-BE49-F238E27FC236}">
                  <a16:creationId xmlns:a16="http://schemas.microsoft.com/office/drawing/2014/main" id="{7CBC972C-E35D-9B52-054F-7596A1D7DB09}"/>
                </a:ext>
              </a:extLst>
            </p:cNvPr>
            <p:cNvSpPr/>
            <p:nvPr/>
          </p:nvSpPr>
          <p:spPr>
            <a:xfrm>
              <a:off x="8775638" y="3984391"/>
              <a:ext cx="655281" cy="74226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279AB90-4FB6-20E9-95BD-DB6544030476}"/>
                </a:ext>
              </a:extLst>
            </p:cNvPr>
            <p:cNvSpPr txBox="1"/>
            <p:nvPr/>
          </p:nvSpPr>
          <p:spPr>
            <a:xfrm>
              <a:off x="7555103" y="4356381"/>
              <a:ext cx="797232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Image Scan</a:t>
              </a: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1" name="Arrow: Notched Right 60">
              <a:extLst>
                <a:ext uri="{FF2B5EF4-FFF2-40B4-BE49-F238E27FC236}">
                  <a16:creationId xmlns:a16="http://schemas.microsoft.com/office/drawing/2014/main" id="{68950252-AB6C-22C4-D75E-0ABB2C394418}"/>
                </a:ext>
              </a:extLst>
            </p:cNvPr>
            <p:cNvSpPr/>
            <p:nvPr/>
          </p:nvSpPr>
          <p:spPr>
            <a:xfrm>
              <a:off x="8312730" y="4262711"/>
              <a:ext cx="499387" cy="199086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1D5230-CF17-3E3D-F26F-6924317A72A7}"/>
                </a:ext>
              </a:extLst>
            </p:cNvPr>
            <p:cNvSpPr txBox="1"/>
            <p:nvPr/>
          </p:nvSpPr>
          <p:spPr>
            <a:xfrm>
              <a:off x="8696387" y="4399720"/>
              <a:ext cx="84935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License Check</a:t>
              </a: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6" name="Arrow: Notched Right 55">
              <a:extLst>
                <a:ext uri="{FF2B5EF4-FFF2-40B4-BE49-F238E27FC236}">
                  <a16:creationId xmlns:a16="http://schemas.microsoft.com/office/drawing/2014/main" id="{2E4F0088-6534-52A0-17A5-1FB2BC2D5E2F}"/>
                </a:ext>
              </a:extLst>
            </p:cNvPr>
            <p:cNvSpPr/>
            <p:nvPr/>
          </p:nvSpPr>
          <p:spPr>
            <a:xfrm>
              <a:off x="7151104" y="4262711"/>
              <a:ext cx="563201" cy="199086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552990-5BAC-85D2-7EE3-46597ED34C34}"/>
                </a:ext>
              </a:extLst>
            </p:cNvPr>
            <p:cNvSpPr txBox="1"/>
            <p:nvPr/>
          </p:nvSpPr>
          <p:spPr>
            <a:xfrm>
              <a:off x="7518437" y="4761899"/>
              <a:ext cx="2079146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Pipeline Stages Skipped</a:t>
              </a: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377" name="Picture 16" descr="Observe - Free education icons">
              <a:extLst>
                <a:ext uri="{FF2B5EF4-FFF2-40B4-BE49-F238E27FC236}">
                  <a16:creationId xmlns:a16="http://schemas.microsoft.com/office/drawing/2014/main" id="{2E893ED0-4389-D00D-3771-AD05EDCF8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791" y="4082792"/>
              <a:ext cx="372696" cy="334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9" name="Picture 6" descr="Software License png images | PNGWing">
              <a:extLst>
                <a:ext uri="{FF2B5EF4-FFF2-40B4-BE49-F238E27FC236}">
                  <a16:creationId xmlns:a16="http://schemas.microsoft.com/office/drawing/2014/main" id="{D6E802C6-FED8-E4C7-A3E3-7BEBDFEC0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2828" y="4130321"/>
              <a:ext cx="278467" cy="280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9" name="&quot;Not Allowed&quot; Symbol 1368">
              <a:extLst>
                <a:ext uri="{FF2B5EF4-FFF2-40B4-BE49-F238E27FC236}">
                  <a16:creationId xmlns:a16="http://schemas.microsoft.com/office/drawing/2014/main" id="{559DDE3B-20F6-82E9-E553-4CB22B2FFF67}"/>
                </a:ext>
              </a:extLst>
            </p:cNvPr>
            <p:cNvSpPr/>
            <p:nvPr/>
          </p:nvSpPr>
          <p:spPr>
            <a:xfrm>
              <a:off x="8772817" y="4160201"/>
              <a:ext cx="204169" cy="218479"/>
            </a:xfrm>
            <a:prstGeom prst="noSmoking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2F1E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53E3635E-BAB6-B035-5F79-DA088294712A}"/>
              </a:ext>
            </a:extLst>
          </p:cNvPr>
          <p:cNvGrpSpPr/>
          <p:nvPr/>
        </p:nvGrpSpPr>
        <p:grpSpPr>
          <a:xfrm>
            <a:off x="8887583" y="3997377"/>
            <a:ext cx="1525319" cy="765860"/>
            <a:chOff x="9321527" y="3997377"/>
            <a:chExt cx="1525319" cy="765860"/>
          </a:xfrm>
        </p:grpSpPr>
        <p:sp>
          <p:nvSpPr>
            <p:cNvPr id="1033" name="Arrow: Notched Right 1032">
              <a:extLst>
                <a:ext uri="{FF2B5EF4-FFF2-40B4-BE49-F238E27FC236}">
                  <a16:creationId xmlns:a16="http://schemas.microsoft.com/office/drawing/2014/main" id="{647BCE4C-4B47-3C81-256A-C166CFEA1D3B}"/>
                </a:ext>
              </a:extLst>
            </p:cNvPr>
            <p:cNvSpPr/>
            <p:nvPr/>
          </p:nvSpPr>
          <p:spPr>
            <a:xfrm>
              <a:off x="9321527" y="4258154"/>
              <a:ext cx="499387" cy="199086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70" name="Arrow: Striped Right 1069">
              <a:extLst>
                <a:ext uri="{FF2B5EF4-FFF2-40B4-BE49-F238E27FC236}">
                  <a16:creationId xmlns:a16="http://schemas.microsoft.com/office/drawing/2014/main" id="{92B94D43-BC17-598B-6363-C546F26E9C7B}"/>
                </a:ext>
              </a:extLst>
            </p:cNvPr>
            <p:cNvSpPr/>
            <p:nvPr/>
          </p:nvSpPr>
          <p:spPr>
            <a:xfrm>
              <a:off x="10313233" y="4187036"/>
              <a:ext cx="533613" cy="246539"/>
            </a:xfrm>
            <a:prstGeom prst="strip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85" name="Rectangle: Rounded Corners 1384">
              <a:extLst>
                <a:ext uri="{FF2B5EF4-FFF2-40B4-BE49-F238E27FC236}">
                  <a16:creationId xmlns:a16="http://schemas.microsoft.com/office/drawing/2014/main" id="{1672209A-75A0-E95D-6DD9-5B9B1A753943}"/>
                </a:ext>
              </a:extLst>
            </p:cNvPr>
            <p:cNvSpPr/>
            <p:nvPr/>
          </p:nvSpPr>
          <p:spPr>
            <a:xfrm>
              <a:off x="9781076" y="3997377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86" name="TextBox 1385">
              <a:extLst>
                <a:ext uri="{FF2B5EF4-FFF2-40B4-BE49-F238E27FC236}">
                  <a16:creationId xmlns:a16="http://schemas.microsoft.com/office/drawing/2014/main" id="{9A707054-AD82-11B3-09F7-BFF1BE5EB49C}"/>
                </a:ext>
              </a:extLst>
            </p:cNvPr>
            <p:cNvSpPr txBox="1"/>
            <p:nvPr/>
          </p:nvSpPr>
          <p:spPr>
            <a:xfrm>
              <a:off x="9669132" y="4501627"/>
              <a:ext cx="8493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Deploy</a:t>
              </a: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387" name="Picture 1386" descr="Code Deployment Line Icon 7571397 Vector Art at Vecteezy">
              <a:extLst>
                <a:ext uri="{FF2B5EF4-FFF2-40B4-BE49-F238E27FC236}">
                  <a16:creationId xmlns:a16="http://schemas.microsoft.com/office/drawing/2014/main" id="{78C5AA94-6BBB-BFC5-FC36-40B7A9F1E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85438" y="4124280"/>
              <a:ext cx="388414" cy="32708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DEBF068-3F8D-EB42-BB2B-2D92DDAFCCAB}"/>
              </a:ext>
            </a:extLst>
          </p:cNvPr>
          <p:cNvGrpSpPr/>
          <p:nvPr/>
        </p:nvGrpSpPr>
        <p:grpSpPr>
          <a:xfrm>
            <a:off x="4906334" y="4745502"/>
            <a:ext cx="6636393" cy="1351921"/>
            <a:chOff x="5328301" y="4745699"/>
            <a:chExt cx="6636393" cy="1351921"/>
          </a:xfrm>
        </p:grpSpPr>
        <p:sp>
          <p:nvSpPr>
            <p:cNvPr id="1204" name="Rectangle: Rounded Corners 1203">
              <a:extLst>
                <a:ext uri="{FF2B5EF4-FFF2-40B4-BE49-F238E27FC236}">
                  <a16:creationId xmlns:a16="http://schemas.microsoft.com/office/drawing/2014/main" id="{A8FE8D0A-41EA-AFC6-13DB-DFEB565571CD}"/>
                </a:ext>
              </a:extLst>
            </p:cNvPr>
            <p:cNvSpPr/>
            <p:nvPr/>
          </p:nvSpPr>
          <p:spPr>
            <a:xfrm>
              <a:off x="7595466" y="5296165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47" name="Arrow: Notched Right 1046">
              <a:extLst>
                <a:ext uri="{FF2B5EF4-FFF2-40B4-BE49-F238E27FC236}">
                  <a16:creationId xmlns:a16="http://schemas.microsoft.com/office/drawing/2014/main" id="{8E8222F9-5B99-4921-3519-29FA83DFFFF9}"/>
                </a:ext>
              </a:extLst>
            </p:cNvPr>
            <p:cNvSpPr/>
            <p:nvPr/>
          </p:nvSpPr>
          <p:spPr>
            <a:xfrm>
              <a:off x="7024861" y="5576273"/>
              <a:ext cx="563201" cy="199086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B63C9D04-AA09-5228-5CE3-BBD4FB2E444F}"/>
                </a:ext>
              </a:extLst>
            </p:cNvPr>
            <p:cNvSpPr txBox="1"/>
            <p:nvPr/>
          </p:nvSpPr>
          <p:spPr>
            <a:xfrm>
              <a:off x="7482967" y="5659908"/>
              <a:ext cx="84935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Image Scan</a:t>
              </a: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0" name="Arrow: Notched Right 1049">
              <a:extLst>
                <a:ext uri="{FF2B5EF4-FFF2-40B4-BE49-F238E27FC236}">
                  <a16:creationId xmlns:a16="http://schemas.microsoft.com/office/drawing/2014/main" id="{7817E1D2-270E-9487-94AF-3B2420ED4F7F}"/>
                </a:ext>
              </a:extLst>
            </p:cNvPr>
            <p:cNvSpPr/>
            <p:nvPr/>
          </p:nvSpPr>
          <p:spPr>
            <a:xfrm>
              <a:off x="5935652" y="5590047"/>
              <a:ext cx="534156" cy="185312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1" name="Arrow: Notched Right 1050">
              <a:extLst>
                <a:ext uri="{FF2B5EF4-FFF2-40B4-BE49-F238E27FC236}">
                  <a16:creationId xmlns:a16="http://schemas.microsoft.com/office/drawing/2014/main" id="{E1AEAD31-2300-8FAA-74BA-AA2BB87C82B9}"/>
                </a:ext>
              </a:extLst>
            </p:cNvPr>
            <p:cNvSpPr/>
            <p:nvPr/>
          </p:nvSpPr>
          <p:spPr>
            <a:xfrm>
              <a:off x="8186487" y="5576273"/>
              <a:ext cx="499387" cy="199086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7" name="Arrow: Notched Right 1056">
              <a:extLst>
                <a:ext uri="{FF2B5EF4-FFF2-40B4-BE49-F238E27FC236}">
                  <a16:creationId xmlns:a16="http://schemas.microsoft.com/office/drawing/2014/main" id="{AE81D530-ADD8-59A8-5AE7-FD6ABE81F78C}"/>
                </a:ext>
              </a:extLst>
            </p:cNvPr>
            <p:cNvSpPr/>
            <p:nvPr/>
          </p:nvSpPr>
          <p:spPr>
            <a:xfrm>
              <a:off x="9195284" y="5571716"/>
              <a:ext cx="499387" cy="199086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276" name="Group 1275">
              <a:extLst>
                <a:ext uri="{FF2B5EF4-FFF2-40B4-BE49-F238E27FC236}">
                  <a16:creationId xmlns:a16="http://schemas.microsoft.com/office/drawing/2014/main" id="{C4B548ED-AE2A-B5D5-613D-7054FF55143C}"/>
                </a:ext>
              </a:extLst>
            </p:cNvPr>
            <p:cNvGrpSpPr/>
            <p:nvPr/>
          </p:nvGrpSpPr>
          <p:grpSpPr>
            <a:xfrm>
              <a:off x="10833886" y="4745699"/>
              <a:ext cx="1130808" cy="921796"/>
              <a:chOff x="10794908" y="4748702"/>
              <a:chExt cx="1130808" cy="921796"/>
            </a:xfrm>
            <a:solidFill>
              <a:schemeClr val="bg2">
                <a:lumMod val="60000"/>
                <a:lumOff val="40000"/>
              </a:schemeClr>
            </a:solidFill>
          </p:grpSpPr>
          <p:sp>
            <p:nvSpPr>
              <p:cNvPr id="1216" name="Arrow: Striped Right 1215">
                <a:extLst>
                  <a:ext uri="{FF2B5EF4-FFF2-40B4-BE49-F238E27FC236}">
                    <a16:creationId xmlns:a16="http://schemas.microsoft.com/office/drawing/2014/main" id="{E7979B5A-F6A7-B594-0593-7D7FAFB82266}"/>
                  </a:ext>
                </a:extLst>
              </p:cNvPr>
              <p:cNvSpPr/>
              <p:nvPr/>
            </p:nvSpPr>
            <p:spPr>
              <a:xfrm rot="16200000">
                <a:off x="11384528" y="5111283"/>
                <a:ext cx="903769" cy="178607"/>
              </a:xfrm>
              <a:prstGeom prst="stripedRightArrow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75" name="Rectangle 1274">
                <a:extLst>
                  <a:ext uri="{FF2B5EF4-FFF2-40B4-BE49-F238E27FC236}">
                    <a16:creationId xmlns:a16="http://schemas.microsoft.com/office/drawing/2014/main" id="{D259AB1B-C8E8-B95C-5890-C46EDC723726}"/>
                  </a:ext>
                </a:extLst>
              </p:cNvPr>
              <p:cNvSpPr/>
              <p:nvPr/>
            </p:nvSpPr>
            <p:spPr>
              <a:xfrm rot="10800000">
                <a:off x="10794908" y="5582893"/>
                <a:ext cx="1088004" cy="8760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361" name="Rectangle: Rounded Corners 1360">
              <a:extLst>
                <a:ext uri="{FF2B5EF4-FFF2-40B4-BE49-F238E27FC236}">
                  <a16:creationId xmlns:a16="http://schemas.microsoft.com/office/drawing/2014/main" id="{DA037A93-D159-8159-2042-5FAE58717F11}"/>
                </a:ext>
              </a:extLst>
            </p:cNvPr>
            <p:cNvSpPr/>
            <p:nvPr/>
          </p:nvSpPr>
          <p:spPr>
            <a:xfrm>
              <a:off x="5403081" y="5283373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362" name="Picture 10" descr="33,086 Coding Testing Icons - Free in SVG, PNG, ICO - IconScout">
              <a:extLst>
                <a:ext uri="{FF2B5EF4-FFF2-40B4-BE49-F238E27FC236}">
                  <a16:creationId xmlns:a16="http://schemas.microsoft.com/office/drawing/2014/main" id="{176D7A1A-BF7E-4B08-F33B-C4AC71290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929" y="5379185"/>
              <a:ext cx="438321" cy="390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3" name="TextBox 1362">
              <a:extLst>
                <a:ext uri="{FF2B5EF4-FFF2-40B4-BE49-F238E27FC236}">
                  <a16:creationId xmlns:a16="http://schemas.microsoft.com/office/drawing/2014/main" id="{10C36BA9-55DE-FCC5-500A-80C2777DE1CC}"/>
                </a:ext>
              </a:extLst>
            </p:cNvPr>
            <p:cNvSpPr txBox="1"/>
            <p:nvPr/>
          </p:nvSpPr>
          <p:spPr>
            <a:xfrm>
              <a:off x="5328301" y="5839923"/>
              <a:ext cx="76971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Unit Test</a:t>
              </a:r>
              <a:endPara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64" name="Rectangle: Rounded Corners 1363">
              <a:extLst>
                <a:ext uri="{FF2B5EF4-FFF2-40B4-BE49-F238E27FC236}">
                  <a16:creationId xmlns:a16="http://schemas.microsoft.com/office/drawing/2014/main" id="{E081AB4C-3093-24E9-2173-CE9B4D47079B}"/>
                </a:ext>
              </a:extLst>
            </p:cNvPr>
            <p:cNvSpPr/>
            <p:nvPr/>
          </p:nvSpPr>
          <p:spPr>
            <a:xfrm>
              <a:off x="6454547" y="5312783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366" name="Picture 14" descr="Code Deployment Line Icon 7571397 Vector Art at Vecteezy">
              <a:extLst>
                <a:ext uri="{FF2B5EF4-FFF2-40B4-BE49-F238E27FC236}">
                  <a16:creationId xmlns:a16="http://schemas.microsoft.com/office/drawing/2014/main" id="{F2CA52C0-A1AB-0C9E-098E-1FE6CBEE1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250" y="5430636"/>
              <a:ext cx="396568" cy="338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8" name="Picture 16" descr="Observe - Free education icons">
              <a:extLst>
                <a:ext uri="{FF2B5EF4-FFF2-40B4-BE49-F238E27FC236}">
                  <a16:creationId xmlns:a16="http://schemas.microsoft.com/office/drawing/2014/main" id="{5A208D3A-D542-9E5C-096D-9DC13ACBE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7805" y="5415686"/>
              <a:ext cx="319862" cy="28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0" name="Rectangle: Rounded Corners 1379">
              <a:extLst>
                <a:ext uri="{FF2B5EF4-FFF2-40B4-BE49-F238E27FC236}">
                  <a16:creationId xmlns:a16="http://schemas.microsoft.com/office/drawing/2014/main" id="{354164BA-DE95-2FD5-3CFA-D8EDD12A7BE1}"/>
                </a:ext>
              </a:extLst>
            </p:cNvPr>
            <p:cNvSpPr/>
            <p:nvPr/>
          </p:nvSpPr>
          <p:spPr>
            <a:xfrm>
              <a:off x="8629379" y="5296165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81" name="TextBox 1380">
              <a:extLst>
                <a:ext uri="{FF2B5EF4-FFF2-40B4-BE49-F238E27FC236}">
                  <a16:creationId xmlns:a16="http://schemas.microsoft.com/office/drawing/2014/main" id="{045AD853-6954-C3CC-E67C-668F3F97FDEC}"/>
                </a:ext>
              </a:extLst>
            </p:cNvPr>
            <p:cNvSpPr txBox="1"/>
            <p:nvPr/>
          </p:nvSpPr>
          <p:spPr>
            <a:xfrm>
              <a:off x="8558010" y="5666196"/>
              <a:ext cx="87312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License Check</a:t>
              </a: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382" name="Picture 6" descr="Software License png images | PNGWing">
              <a:extLst>
                <a:ext uri="{FF2B5EF4-FFF2-40B4-BE49-F238E27FC236}">
                  <a16:creationId xmlns:a16="http://schemas.microsoft.com/office/drawing/2014/main" id="{99B20817-07CD-DB09-241C-F653D0301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606" y="5360120"/>
              <a:ext cx="278467" cy="280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8" name="Rectangle: Rounded Corners 1387">
              <a:extLst>
                <a:ext uri="{FF2B5EF4-FFF2-40B4-BE49-F238E27FC236}">
                  <a16:creationId xmlns:a16="http://schemas.microsoft.com/office/drawing/2014/main" id="{11F1B1F6-53D2-4CF5-159D-8163B4C6E5FE}"/>
                </a:ext>
              </a:extLst>
            </p:cNvPr>
            <p:cNvSpPr/>
            <p:nvPr/>
          </p:nvSpPr>
          <p:spPr>
            <a:xfrm>
              <a:off x="9690577" y="5331760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89" name="TextBox 1388">
              <a:extLst>
                <a:ext uri="{FF2B5EF4-FFF2-40B4-BE49-F238E27FC236}">
                  <a16:creationId xmlns:a16="http://schemas.microsoft.com/office/drawing/2014/main" id="{B2B7839B-6DF0-F27C-6C2F-F6262CA0A597}"/>
                </a:ext>
              </a:extLst>
            </p:cNvPr>
            <p:cNvSpPr txBox="1"/>
            <p:nvPr/>
          </p:nvSpPr>
          <p:spPr>
            <a:xfrm>
              <a:off x="9578633" y="5836010"/>
              <a:ext cx="8493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Deploy</a:t>
              </a: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390" name="Picture 1389" descr="Code Deployment Line Icon 7571397 Vector Art at Vecteezy">
              <a:extLst>
                <a:ext uri="{FF2B5EF4-FFF2-40B4-BE49-F238E27FC236}">
                  <a16:creationId xmlns:a16="http://schemas.microsoft.com/office/drawing/2014/main" id="{13355132-D4AB-4D3A-80F5-31290D2A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94939" y="5458663"/>
              <a:ext cx="388414" cy="327085"/>
            </a:xfrm>
            <a:prstGeom prst="rect">
              <a:avLst/>
            </a:prstGeom>
          </p:spPr>
        </p:pic>
        <p:sp>
          <p:nvSpPr>
            <p:cNvPr id="1365" name="TextBox 1364">
              <a:extLst>
                <a:ext uri="{FF2B5EF4-FFF2-40B4-BE49-F238E27FC236}">
                  <a16:creationId xmlns:a16="http://schemas.microsoft.com/office/drawing/2014/main" id="{52C840B7-49A4-F761-76C2-7DE430DEF918}"/>
                </a:ext>
              </a:extLst>
            </p:cNvPr>
            <p:cNvSpPr txBox="1"/>
            <p:nvPr/>
          </p:nvSpPr>
          <p:spPr>
            <a:xfrm>
              <a:off x="6328973" y="5818695"/>
              <a:ext cx="76971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Build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403" name="Connector: Elbow 1402">
            <a:extLst>
              <a:ext uri="{FF2B5EF4-FFF2-40B4-BE49-F238E27FC236}">
                <a16:creationId xmlns:a16="http://schemas.microsoft.com/office/drawing/2014/main" id="{A3908A94-40E9-A8B0-D247-9B893DD70F0C}"/>
              </a:ext>
            </a:extLst>
          </p:cNvPr>
          <p:cNvCxnSpPr>
            <a:cxnSpLocks/>
            <a:endCxn id="1400" idx="0"/>
          </p:cNvCxnSpPr>
          <p:nvPr/>
        </p:nvCxnSpPr>
        <p:spPr>
          <a:xfrm rot="10800000">
            <a:off x="1904934" y="2967821"/>
            <a:ext cx="9658960" cy="1281034"/>
          </a:xfrm>
          <a:prstGeom prst="bentConnector4">
            <a:avLst>
              <a:gd name="adj1" fmla="val -3474"/>
              <a:gd name="adj2" fmla="val 117845"/>
            </a:avLst>
          </a:prstGeom>
          <a:ln w="22225">
            <a:solidFill>
              <a:schemeClr val="tx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7AEF39D-785D-A709-E7BE-CEF4A9A26657}"/>
              </a:ext>
            </a:extLst>
          </p:cNvPr>
          <p:cNvGrpSpPr/>
          <p:nvPr/>
        </p:nvGrpSpPr>
        <p:grpSpPr>
          <a:xfrm>
            <a:off x="7787859" y="2913204"/>
            <a:ext cx="1272937" cy="800918"/>
            <a:chOff x="8221803" y="2913204"/>
            <a:chExt cx="1272937" cy="800918"/>
          </a:xfrm>
        </p:grpSpPr>
        <p:grpSp>
          <p:nvGrpSpPr>
            <p:cNvPr id="1397" name="Group 1396">
              <a:extLst>
                <a:ext uri="{FF2B5EF4-FFF2-40B4-BE49-F238E27FC236}">
                  <a16:creationId xmlns:a16="http://schemas.microsoft.com/office/drawing/2014/main" id="{C510301D-A9EE-1D8E-AF07-DDE1C218C683}"/>
                </a:ext>
              </a:extLst>
            </p:cNvPr>
            <p:cNvGrpSpPr/>
            <p:nvPr/>
          </p:nvGrpSpPr>
          <p:grpSpPr>
            <a:xfrm>
              <a:off x="8221803" y="2913204"/>
              <a:ext cx="1126461" cy="742268"/>
              <a:chOff x="8221803" y="2913204"/>
              <a:chExt cx="1126461" cy="742268"/>
            </a:xfrm>
          </p:grpSpPr>
          <p:sp>
            <p:nvSpPr>
              <p:cNvPr id="1196" name="Rectangle: Rounded Corners 1195">
                <a:extLst>
                  <a:ext uri="{FF2B5EF4-FFF2-40B4-BE49-F238E27FC236}">
                    <a16:creationId xmlns:a16="http://schemas.microsoft.com/office/drawing/2014/main" id="{D48117CA-DAE9-4502-040F-18177500F8DB}"/>
                  </a:ext>
                </a:extLst>
              </p:cNvPr>
              <p:cNvSpPr/>
              <p:nvPr/>
            </p:nvSpPr>
            <p:spPr>
              <a:xfrm>
                <a:off x="8692983" y="2913204"/>
                <a:ext cx="655281" cy="742268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translucentPowder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68" name="Arrow: Notched Right 1167">
                <a:extLst>
                  <a:ext uri="{FF2B5EF4-FFF2-40B4-BE49-F238E27FC236}">
                    <a16:creationId xmlns:a16="http://schemas.microsoft.com/office/drawing/2014/main" id="{4CC7CC9C-02C2-FAF7-BBA8-44BEE152A463}"/>
                  </a:ext>
                </a:extLst>
              </p:cNvPr>
              <p:cNvSpPr/>
              <p:nvPr/>
            </p:nvSpPr>
            <p:spPr>
              <a:xfrm>
                <a:off x="8221803" y="3124729"/>
                <a:ext cx="499387" cy="199086"/>
              </a:xfrm>
              <a:prstGeom prst="notched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23" name="Picture 6" descr="Software License png images | PNGWing">
                <a:extLst>
                  <a:ext uri="{FF2B5EF4-FFF2-40B4-BE49-F238E27FC236}">
                    <a16:creationId xmlns:a16="http://schemas.microsoft.com/office/drawing/2014/main" id="{61E980B6-DC69-9540-63A9-8D391B9599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8210" y="2977159"/>
                <a:ext cx="278467" cy="280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2C977C-5FCA-E8DA-AABE-AC4590F3DBB9}"/>
                </a:ext>
              </a:extLst>
            </p:cNvPr>
            <p:cNvSpPr txBox="1"/>
            <p:nvPr/>
          </p:nvSpPr>
          <p:spPr>
            <a:xfrm>
              <a:off x="8621614" y="3283235"/>
              <a:ext cx="87312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License Check</a:t>
              </a: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DF39ED08-9FA1-8571-F95C-B45518B7DC0C}"/>
              </a:ext>
            </a:extLst>
          </p:cNvPr>
          <p:cNvGrpSpPr/>
          <p:nvPr/>
        </p:nvGrpSpPr>
        <p:grpSpPr>
          <a:xfrm>
            <a:off x="2601650" y="5350356"/>
            <a:ext cx="2377665" cy="962130"/>
            <a:chOff x="3035594" y="5350356"/>
            <a:chExt cx="2377665" cy="962130"/>
          </a:xfrm>
        </p:grpSpPr>
        <p:sp>
          <p:nvSpPr>
            <p:cNvPr id="1199" name="Rectangle: Rounded Corners 1198">
              <a:extLst>
                <a:ext uri="{FF2B5EF4-FFF2-40B4-BE49-F238E27FC236}">
                  <a16:creationId xmlns:a16="http://schemas.microsoft.com/office/drawing/2014/main" id="{1C92CCE5-3574-F08C-0D22-A1DB0B53071F}"/>
                </a:ext>
              </a:extLst>
            </p:cNvPr>
            <p:cNvSpPr/>
            <p:nvPr/>
          </p:nvSpPr>
          <p:spPr>
            <a:xfrm>
              <a:off x="3112259" y="5350356"/>
              <a:ext cx="679930" cy="70397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03" name="Rectangle: Rounded Corners 1202">
              <a:extLst>
                <a:ext uri="{FF2B5EF4-FFF2-40B4-BE49-F238E27FC236}">
                  <a16:creationId xmlns:a16="http://schemas.microsoft.com/office/drawing/2014/main" id="{94173578-9FAF-270D-65AB-9FD7D9F97678}"/>
                </a:ext>
              </a:extLst>
            </p:cNvPr>
            <p:cNvSpPr/>
            <p:nvPr/>
          </p:nvSpPr>
          <p:spPr>
            <a:xfrm>
              <a:off x="4243563" y="5374626"/>
              <a:ext cx="655281" cy="74226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37" name="Arrow: Notched Right 1036">
              <a:extLst>
                <a:ext uri="{FF2B5EF4-FFF2-40B4-BE49-F238E27FC236}">
                  <a16:creationId xmlns:a16="http://schemas.microsoft.com/office/drawing/2014/main" id="{FFD4A6EC-B4B7-186E-6E37-9FD8EC565F9B}"/>
                </a:ext>
              </a:extLst>
            </p:cNvPr>
            <p:cNvSpPr/>
            <p:nvPr/>
          </p:nvSpPr>
          <p:spPr>
            <a:xfrm>
              <a:off x="3667651" y="5590047"/>
              <a:ext cx="575896" cy="185312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43" name="Arrow: Notched Right 1042">
              <a:extLst>
                <a:ext uri="{FF2B5EF4-FFF2-40B4-BE49-F238E27FC236}">
                  <a16:creationId xmlns:a16="http://schemas.microsoft.com/office/drawing/2014/main" id="{9EBE23F4-44FB-28B9-A991-946C02950265}"/>
                </a:ext>
              </a:extLst>
            </p:cNvPr>
            <p:cNvSpPr/>
            <p:nvPr/>
          </p:nvSpPr>
          <p:spPr>
            <a:xfrm>
              <a:off x="4843541" y="5570218"/>
              <a:ext cx="569718" cy="199086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C18F69-0246-1498-E977-52DD004C837F}"/>
                </a:ext>
              </a:extLst>
            </p:cNvPr>
            <p:cNvSpPr txBox="1"/>
            <p:nvPr/>
          </p:nvSpPr>
          <p:spPr>
            <a:xfrm>
              <a:off x="3094099" y="5741297"/>
              <a:ext cx="66487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Secret-Scan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" descr="Fingerprint Scanning transparent background PNG cliparts free download |  HiClipart">
              <a:extLst>
                <a:ext uri="{FF2B5EF4-FFF2-40B4-BE49-F238E27FC236}">
                  <a16:creationId xmlns:a16="http://schemas.microsoft.com/office/drawing/2014/main" id="{4402DD7B-F8A7-80E2-88DE-427BCC950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394" y="5397498"/>
              <a:ext cx="308632" cy="352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36E586A6-EFC0-A1B4-D22F-A58CFD4D6FF3}"/>
                </a:ext>
              </a:extLst>
            </p:cNvPr>
            <p:cNvSpPr txBox="1"/>
            <p:nvPr/>
          </p:nvSpPr>
          <p:spPr>
            <a:xfrm>
              <a:off x="4238341" y="5774258"/>
              <a:ext cx="655281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Static-Scan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endParaRPr>
            </a:p>
          </p:txBody>
        </p:sp>
        <p:pic>
          <p:nvPicPr>
            <p:cNvPr id="1355" name="Picture 4" descr="Analysis Clipart Quality Check - Static Code Analysis Icon, HD Png Download  - 800x800(#5181497) - PngFind">
              <a:extLst>
                <a:ext uri="{FF2B5EF4-FFF2-40B4-BE49-F238E27FC236}">
                  <a16:creationId xmlns:a16="http://schemas.microsoft.com/office/drawing/2014/main" id="{BA798694-BE25-BBE5-4001-423EA46C6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955" y="5419950"/>
              <a:ext cx="414903" cy="37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2A17B577-6F1B-8631-26C5-F69186B9FBEB}"/>
                </a:ext>
              </a:extLst>
            </p:cNvPr>
            <p:cNvSpPr txBox="1"/>
            <p:nvPr/>
          </p:nvSpPr>
          <p:spPr>
            <a:xfrm>
              <a:off x="3035594" y="6127820"/>
              <a:ext cx="2079146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Pipeline Stages Skipped</a:t>
              </a: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2" name="&quot;Not Allowed&quot; Symbol 31">
            <a:extLst>
              <a:ext uri="{FF2B5EF4-FFF2-40B4-BE49-F238E27FC236}">
                <a16:creationId xmlns:a16="http://schemas.microsoft.com/office/drawing/2014/main" id="{FF4E077E-1C67-EEE6-23BF-1939B3F7581D}"/>
              </a:ext>
            </a:extLst>
          </p:cNvPr>
          <p:cNvSpPr/>
          <p:nvPr/>
        </p:nvSpPr>
        <p:spPr>
          <a:xfrm>
            <a:off x="2730718" y="5538066"/>
            <a:ext cx="205928" cy="193095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2F1E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&quot;Not Allowed&quot; Symbol 32">
            <a:extLst>
              <a:ext uri="{FF2B5EF4-FFF2-40B4-BE49-F238E27FC236}">
                <a16:creationId xmlns:a16="http://schemas.microsoft.com/office/drawing/2014/main" id="{376039CE-0F24-CFF0-0C9D-E8277AA92805}"/>
              </a:ext>
            </a:extLst>
          </p:cNvPr>
          <p:cNvSpPr/>
          <p:nvPr/>
        </p:nvSpPr>
        <p:spPr>
          <a:xfrm>
            <a:off x="3783564" y="5538066"/>
            <a:ext cx="203274" cy="252006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2F1E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&quot;Not Allowed&quot; Symbol 33">
            <a:extLst>
              <a:ext uri="{FF2B5EF4-FFF2-40B4-BE49-F238E27FC236}">
                <a16:creationId xmlns:a16="http://schemas.microsoft.com/office/drawing/2014/main" id="{BEC38701-1D67-1082-BF1E-2AD6AFDA1EC1}"/>
              </a:ext>
            </a:extLst>
          </p:cNvPr>
          <p:cNvSpPr/>
          <p:nvPr/>
        </p:nvSpPr>
        <p:spPr>
          <a:xfrm>
            <a:off x="7221239" y="4162282"/>
            <a:ext cx="216980" cy="218370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2F1E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367" name="Group 1366">
            <a:extLst>
              <a:ext uri="{FF2B5EF4-FFF2-40B4-BE49-F238E27FC236}">
                <a16:creationId xmlns:a16="http://schemas.microsoft.com/office/drawing/2014/main" id="{4CC52248-1CC1-7D56-7B71-460FA3ACE12B}"/>
              </a:ext>
            </a:extLst>
          </p:cNvPr>
          <p:cNvGrpSpPr/>
          <p:nvPr/>
        </p:nvGrpSpPr>
        <p:grpSpPr>
          <a:xfrm>
            <a:off x="9923192" y="5311901"/>
            <a:ext cx="1203756" cy="765860"/>
            <a:chOff x="9923192" y="5311901"/>
            <a:chExt cx="1203756" cy="765860"/>
          </a:xfrm>
        </p:grpSpPr>
        <p:sp>
          <p:nvSpPr>
            <p:cNvPr id="40" name="Arrow: Notched Right 39">
              <a:extLst>
                <a:ext uri="{FF2B5EF4-FFF2-40B4-BE49-F238E27FC236}">
                  <a16:creationId xmlns:a16="http://schemas.microsoft.com/office/drawing/2014/main" id="{0E9E4604-5733-E35A-48D2-886177A3C066}"/>
                </a:ext>
              </a:extLst>
            </p:cNvPr>
            <p:cNvSpPr/>
            <p:nvPr/>
          </p:nvSpPr>
          <p:spPr>
            <a:xfrm>
              <a:off x="9923192" y="5586741"/>
              <a:ext cx="499387" cy="199086"/>
            </a:xfrm>
            <a:prstGeom prst="notch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9E83F93-5E6F-AE7E-1D75-E20ECB2B8BE6}"/>
                </a:ext>
              </a:extLst>
            </p:cNvPr>
            <p:cNvSpPr/>
            <p:nvPr/>
          </p:nvSpPr>
          <p:spPr>
            <a:xfrm>
              <a:off x="10389541" y="5311901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DAE457-1BB8-B6A5-9536-BC5041A0D1C3}"/>
                </a:ext>
              </a:extLst>
            </p:cNvPr>
            <p:cNvSpPr txBox="1"/>
            <p:nvPr/>
          </p:nvSpPr>
          <p:spPr>
            <a:xfrm>
              <a:off x="10277597" y="5816151"/>
              <a:ext cx="8493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Push to DI</a:t>
              </a: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44" name="Picture 43" descr="Code Deployment Line Icon 7571397 Vector Art at Vecteezy">
              <a:extLst>
                <a:ext uri="{FF2B5EF4-FFF2-40B4-BE49-F238E27FC236}">
                  <a16:creationId xmlns:a16="http://schemas.microsoft.com/office/drawing/2014/main" id="{DEC1C8B8-DF45-C082-C5FE-A66C2B4B0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03" y="5438804"/>
              <a:ext cx="388414" cy="327085"/>
            </a:xfrm>
            <a:prstGeom prst="rect">
              <a:avLst/>
            </a:prstGeom>
          </p:spPr>
        </p:pic>
      </p:grpSp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8879541E-DCC6-FCD7-9134-76C2400B61B6}"/>
              </a:ext>
            </a:extLst>
          </p:cNvPr>
          <p:cNvGrpSpPr/>
          <p:nvPr/>
        </p:nvGrpSpPr>
        <p:grpSpPr>
          <a:xfrm>
            <a:off x="9906597" y="2891405"/>
            <a:ext cx="1121630" cy="742268"/>
            <a:chOff x="10092573" y="2891405"/>
            <a:chExt cx="1121630" cy="742268"/>
          </a:xfrm>
        </p:grpSpPr>
        <p:sp>
          <p:nvSpPr>
            <p:cNvPr id="57" name="Arrow: Notched Right 56">
              <a:extLst>
                <a:ext uri="{FF2B5EF4-FFF2-40B4-BE49-F238E27FC236}">
                  <a16:creationId xmlns:a16="http://schemas.microsoft.com/office/drawing/2014/main" id="{572594A8-3475-20BE-2DB2-8A4D0D4CB891}"/>
                </a:ext>
              </a:extLst>
            </p:cNvPr>
            <p:cNvSpPr/>
            <p:nvPr/>
          </p:nvSpPr>
          <p:spPr>
            <a:xfrm>
              <a:off x="10092573" y="3166245"/>
              <a:ext cx="499387" cy="199086"/>
            </a:xfrm>
            <a:prstGeom prst="notched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0023D85-AEFE-EA0B-3AFD-CA0ABCE677AC}"/>
                </a:ext>
              </a:extLst>
            </p:cNvPr>
            <p:cNvSpPr/>
            <p:nvPr/>
          </p:nvSpPr>
          <p:spPr>
            <a:xfrm>
              <a:off x="10558922" y="2891405"/>
              <a:ext cx="655281" cy="74226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1F9290F-6CF0-22C0-FEBF-5B9B0B5B5FBF}"/>
              </a:ext>
            </a:extLst>
          </p:cNvPr>
          <p:cNvSpPr txBox="1"/>
          <p:nvPr/>
        </p:nvSpPr>
        <p:spPr>
          <a:xfrm>
            <a:off x="10261002" y="3395655"/>
            <a:ext cx="8493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Push to DI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44" name="Picture 1343" descr="Code Deployment Line Icon 7571397 Vector Art at Vecteezy">
            <a:extLst>
              <a:ext uri="{FF2B5EF4-FFF2-40B4-BE49-F238E27FC236}">
                <a16:creationId xmlns:a16="http://schemas.microsoft.com/office/drawing/2014/main" id="{E5D05585-2AB8-EE52-7648-37D7E742EE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7308" y="3018308"/>
            <a:ext cx="388414" cy="327085"/>
          </a:xfrm>
          <a:prstGeom prst="rect">
            <a:avLst/>
          </a:prstGeom>
        </p:spPr>
      </p:pic>
      <p:grpSp>
        <p:nvGrpSpPr>
          <p:cNvPr id="1357" name="Group 1356">
            <a:extLst>
              <a:ext uri="{FF2B5EF4-FFF2-40B4-BE49-F238E27FC236}">
                <a16:creationId xmlns:a16="http://schemas.microsoft.com/office/drawing/2014/main" id="{D460C7E6-3A2F-444E-8D5C-C8382034296B}"/>
              </a:ext>
            </a:extLst>
          </p:cNvPr>
          <p:cNvGrpSpPr/>
          <p:nvPr/>
        </p:nvGrpSpPr>
        <p:grpSpPr>
          <a:xfrm>
            <a:off x="10145672" y="3952670"/>
            <a:ext cx="1255560" cy="765861"/>
            <a:chOff x="10145672" y="3952670"/>
            <a:chExt cx="1255560" cy="765861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0AD90A9-296E-0694-1EE3-F0823B44662E}"/>
                </a:ext>
              </a:extLst>
            </p:cNvPr>
            <p:cNvSpPr/>
            <p:nvPr/>
          </p:nvSpPr>
          <p:spPr>
            <a:xfrm>
              <a:off x="10289670" y="3952670"/>
              <a:ext cx="623227" cy="751469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translucentPowder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624FBC4-DDB0-76BA-D47C-86783A5C635C}"/>
                </a:ext>
              </a:extLst>
            </p:cNvPr>
            <p:cNvSpPr txBox="1"/>
            <p:nvPr/>
          </p:nvSpPr>
          <p:spPr>
            <a:xfrm>
              <a:off x="10145672" y="4456921"/>
              <a:ext cx="8493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Push to DI</a:t>
              </a: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48" name="Picture 47" descr="Code Deployment Line Icon 7571397 Vector Art at Vecteezy">
              <a:extLst>
                <a:ext uri="{FF2B5EF4-FFF2-40B4-BE49-F238E27FC236}">
                  <a16:creationId xmlns:a16="http://schemas.microsoft.com/office/drawing/2014/main" id="{93811FD0-E191-38A8-CD8E-F2C06CF96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61978" y="4079574"/>
              <a:ext cx="388414" cy="327085"/>
            </a:xfrm>
            <a:prstGeom prst="rect">
              <a:avLst/>
            </a:prstGeom>
          </p:spPr>
        </p:pic>
        <p:sp>
          <p:nvSpPr>
            <p:cNvPr id="1356" name="Arrow: Striped Right 1355">
              <a:extLst>
                <a:ext uri="{FF2B5EF4-FFF2-40B4-BE49-F238E27FC236}">
                  <a16:creationId xmlns:a16="http://schemas.microsoft.com/office/drawing/2014/main" id="{5815F78B-5135-738C-03BE-F6BF7B94B525}"/>
                </a:ext>
              </a:extLst>
            </p:cNvPr>
            <p:cNvSpPr/>
            <p:nvPr/>
          </p:nvSpPr>
          <p:spPr>
            <a:xfrm>
              <a:off x="10867619" y="4198338"/>
              <a:ext cx="533613" cy="246539"/>
            </a:xfrm>
            <a:prstGeom prst="striped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399" name="Group 1398">
            <a:extLst>
              <a:ext uri="{FF2B5EF4-FFF2-40B4-BE49-F238E27FC236}">
                <a16:creationId xmlns:a16="http://schemas.microsoft.com/office/drawing/2014/main" id="{C72C2C57-AF49-13E2-84E7-AFB92EFA4F45}"/>
              </a:ext>
            </a:extLst>
          </p:cNvPr>
          <p:cNvGrpSpPr/>
          <p:nvPr/>
        </p:nvGrpSpPr>
        <p:grpSpPr>
          <a:xfrm>
            <a:off x="1389567" y="2967821"/>
            <a:ext cx="904722" cy="544201"/>
            <a:chOff x="10387393" y="4004532"/>
            <a:chExt cx="1258232" cy="844301"/>
          </a:xfrm>
        </p:grpSpPr>
        <p:pic>
          <p:nvPicPr>
            <p:cNvPr id="1400" name="Picture 1399">
              <a:extLst>
                <a:ext uri="{FF2B5EF4-FFF2-40B4-BE49-F238E27FC236}">
                  <a16:creationId xmlns:a16="http://schemas.microsoft.com/office/drawing/2014/main" id="{DDB96504-8386-883D-2D37-23785CCB1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25239" y="4004532"/>
              <a:ext cx="557789" cy="557789"/>
            </a:xfrm>
            <a:prstGeom prst="rect">
              <a:avLst/>
            </a:prstGeom>
          </p:spPr>
        </p:pic>
        <p:sp>
          <p:nvSpPr>
            <p:cNvPr id="1401" name="TextBox 1400">
              <a:extLst>
                <a:ext uri="{FF2B5EF4-FFF2-40B4-BE49-F238E27FC236}">
                  <a16:creationId xmlns:a16="http://schemas.microsoft.com/office/drawing/2014/main" id="{12A22A0C-C248-EC19-5843-3D75F3676AF7}"/>
                </a:ext>
              </a:extLst>
            </p:cNvPr>
            <p:cNvSpPr txBox="1"/>
            <p:nvPr/>
          </p:nvSpPr>
          <p:spPr>
            <a:xfrm>
              <a:off x="10387393" y="4454895"/>
              <a:ext cx="1258232" cy="393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Config File</a:t>
              </a: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2DB5D07-F2D6-3FF2-9408-857423FF5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44863" y="-9955"/>
            <a:ext cx="458282" cy="4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" grpId="0"/>
      <p:bldP spid="3" grpId="0"/>
      <p:bldP spid="5" grpId="0" animBg="1"/>
      <p:bldP spid="32" grpId="0" animBg="1"/>
      <p:bldP spid="33" grpId="0" animBg="1"/>
      <p:bldP spid="34" grpId="0" animBg="1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843FA-7CB8-7D0D-56FD-0F64D4CB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37E170E8-A146-F03B-96A7-792CAABF919B}"/>
              </a:ext>
            </a:extLst>
          </p:cNvPr>
          <p:cNvSpPr/>
          <p:nvPr/>
        </p:nvSpPr>
        <p:spPr>
          <a:xfrm>
            <a:off x="726641" y="5072841"/>
            <a:ext cx="10929996" cy="703469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Total Energy Consumption = 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57150 kWh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3A36BD09-4F61-2132-34B4-9293D095398C}"/>
              </a:ext>
            </a:extLst>
          </p:cNvPr>
          <p:cNvSpPr/>
          <p:nvPr/>
        </p:nvSpPr>
        <p:spPr>
          <a:xfrm>
            <a:off x="278388" y="2806610"/>
            <a:ext cx="11538772" cy="564246"/>
          </a:xfrm>
          <a:prstGeom prst="roundRect">
            <a:avLst>
              <a:gd name="adj" fmla="val 5764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ED73CB7-BC3D-ACC6-39DE-3393E2C4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83" y="388693"/>
            <a:ext cx="11485880" cy="429211"/>
          </a:xfrm>
        </p:spPr>
        <p:txBody>
          <a:bodyPr/>
          <a:lstStyle/>
          <a:p>
            <a:r>
              <a:rPr lang="en-US" sz="2400" dirty="0">
                <a:solidFill>
                  <a:srgbClr val="FF452D"/>
                </a:solidFill>
                <a:latin typeface="TWK Everett" panose="020B0204000000000000" pitchFamily="34" charset="0"/>
              </a:rPr>
              <a:t>EcoVision</a:t>
            </a:r>
            <a:r>
              <a:rPr lang="en-US" sz="2400" dirty="0">
                <a:solidFill>
                  <a:srgbClr val="FF452D"/>
                </a:solidFill>
                <a:latin typeface="Arial" panose="020B0604020202020204" pitchFamily="34" charset="0"/>
              </a:rPr>
              <a:t> - Data Gathering and Carbon Saving Calculation (Sample Flow)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42EFB-E485-22C2-0680-0A4DA4F1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863" y="-9955"/>
            <a:ext cx="458282" cy="422550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A607349-7BC9-F3E1-1B27-80D9C6EF782D}"/>
              </a:ext>
            </a:extLst>
          </p:cNvPr>
          <p:cNvGrpSpPr/>
          <p:nvPr/>
        </p:nvGrpSpPr>
        <p:grpSpPr>
          <a:xfrm>
            <a:off x="198867" y="2038933"/>
            <a:ext cx="11453195" cy="399187"/>
            <a:chOff x="758638" y="2129501"/>
            <a:chExt cx="11453195" cy="399187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7069AC4-81C9-A5E7-D86F-53964EF76E5E}"/>
                </a:ext>
              </a:extLst>
            </p:cNvPr>
            <p:cNvSpPr txBox="1"/>
            <p:nvPr/>
          </p:nvSpPr>
          <p:spPr>
            <a:xfrm>
              <a:off x="792553" y="2129621"/>
              <a:ext cx="103434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TWK Everett" panose="020B0204000000000000" pitchFamily="34" charset="77"/>
                </a:rPr>
                <a:t>Secret Scan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TWK Everett" panose="020B0204000000000000" pitchFamily="34" charset="77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3F730CF-57A3-158A-E522-FC921A7688BD}"/>
                </a:ext>
              </a:extLst>
            </p:cNvPr>
            <p:cNvCxnSpPr>
              <a:cxnSpLocks/>
            </p:cNvCxnSpPr>
            <p:nvPr/>
          </p:nvCxnSpPr>
          <p:spPr>
            <a:xfrm>
              <a:off x="838160" y="2438400"/>
              <a:ext cx="10906703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F29E3E9-6576-47D2-3081-1655F855CD68}"/>
                </a:ext>
              </a:extLst>
            </p:cNvPr>
            <p:cNvSpPr/>
            <p:nvPr/>
          </p:nvSpPr>
          <p:spPr>
            <a:xfrm>
              <a:off x="758638" y="2369645"/>
              <a:ext cx="159043" cy="15904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CE1E118-64E0-387E-01E2-145172248C7C}"/>
                </a:ext>
              </a:extLst>
            </p:cNvPr>
            <p:cNvSpPr/>
            <p:nvPr/>
          </p:nvSpPr>
          <p:spPr>
            <a:xfrm>
              <a:off x="2688010" y="2369645"/>
              <a:ext cx="159043" cy="15904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95AB255-598D-D603-1ADC-8377B193AD45}"/>
                </a:ext>
              </a:extLst>
            </p:cNvPr>
            <p:cNvSpPr txBox="1"/>
            <p:nvPr/>
          </p:nvSpPr>
          <p:spPr>
            <a:xfrm>
              <a:off x="2719447" y="2133670"/>
              <a:ext cx="107864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TWK Everett" panose="020B0204000000000000" pitchFamily="34" charset="77"/>
                </a:rPr>
                <a:t>Static Scan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TWK Everett" panose="020B0204000000000000" pitchFamily="34" charset="77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7AC814E-77CE-2370-325D-B3923233B804}"/>
                </a:ext>
              </a:extLst>
            </p:cNvPr>
            <p:cNvSpPr/>
            <p:nvPr/>
          </p:nvSpPr>
          <p:spPr>
            <a:xfrm>
              <a:off x="4617382" y="2369645"/>
              <a:ext cx="159043" cy="15904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057509-68FA-C5C8-0143-9E7558DA2D34}"/>
                </a:ext>
              </a:extLst>
            </p:cNvPr>
            <p:cNvSpPr txBox="1"/>
            <p:nvPr/>
          </p:nvSpPr>
          <p:spPr>
            <a:xfrm>
              <a:off x="4648819" y="2129621"/>
              <a:ext cx="7058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TWK Everett" panose="020B0204000000000000" pitchFamily="34" charset="77"/>
                </a:rPr>
                <a:t>Unit Test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TWK Everett" panose="020B0204000000000000" pitchFamily="34" charset="77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BB1AB1C-6A1A-5BD8-1009-EB6393E83969}"/>
                </a:ext>
              </a:extLst>
            </p:cNvPr>
            <p:cNvSpPr/>
            <p:nvPr/>
          </p:nvSpPr>
          <p:spPr>
            <a:xfrm>
              <a:off x="6546754" y="2369645"/>
              <a:ext cx="159043" cy="15904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36D349B-7B74-5ADC-604B-179F27876872}"/>
                </a:ext>
              </a:extLst>
            </p:cNvPr>
            <p:cNvSpPr txBox="1"/>
            <p:nvPr/>
          </p:nvSpPr>
          <p:spPr>
            <a:xfrm>
              <a:off x="6569331" y="2141944"/>
              <a:ext cx="5381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TWK Everett" panose="020B0204000000000000" pitchFamily="34" charset="77"/>
                </a:rPr>
                <a:t>Build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TWK Everett" panose="020B0204000000000000" pitchFamily="34" charset="77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0990A5A-92B3-32AC-6BDC-874A08E0514F}"/>
                </a:ext>
              </a:extLst>
            </p:cNvPr>
            <p:cNvSpPr/>
            <p:nvPr/>
          </p:nvSpPr>
          <p:spPr>
            <a:xfrm>
              <a:off x="8118063" y="2369645"/>
              <a:ext cx="159043" cy="15904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CB47F89-2A7F-C9CE-88A0-96A203F720B3}"/>
                </a:ext>
              </a:extLst>
            </p:cNvPr>
            <p:cNvSpPr txBox="1"/>
            <p:nvPr/>
          </p:nvSpPr>
          <p:spPr>
            <a:xfrm>
              <a:off x="8149500" y="2129501"/>
              <a:ext cx="9193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TWK Everett" panose="020B0204000000000000" pitchFamily="34" charset="77"/>
                </a:rPr>
                <a:t>Image Scan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TWK Everett" panose="020B0204000000000000" pitchFamily="34" charset="77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1567E45-FE0D-3BF4-5FE7-EDE587423D00}"/>
                </a:ext>
              </a:extLst>
            </p:cNvPr>
            <p:cNvSpPr/>
            <p:nvPr/>
          </p:nvSpPr>
          <p:spPr>
            <a:xfrm>
              <a:off x="10026380" y="2369645"/>
              <a:ext cx="159043" cy="15904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6C512A-2202-0582-4C7C-F5F3A78D1B6D}"/>
                </a:ext>
              </a:extLst>
            </p:cNvPr>
            <p:cNvSpPr txBox="1"/>
            <p:nvPr/>
          </p:nvSpPr>
          <p:spPr>
            <a:xfrm>
              <a:off x="10057817" y="2133670"/>
              <a:ext cx="104320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TWK Everett" panose="020B0204000000000000" pitchFamily="34" charset="77"/>
                </a:rPr>
                <a:t>License Check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TWK Everett" panose="020B0204000000000000" pitchFamily="34" charset="77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82D14ED-F9E2-BD25-6F94-D9B96EB80B57}"/>
                </a:ext>
              </a:extLst>
            </p:cNvPr>
            <p:cNvSpPr/>
            <p:nvPr/>
          </p:nvSpPr>
          <p:spPr>
            <a:xfrm>
              <a:off x="11635003" y="2369645"/>
              <a:ext cx="159043" cy="15904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94B99CB-2470-B82D-E15C-F83D09B9C1E7}"/>
                </a:ext>
              </a:extLst>
            </p:cNvPr>
            <p:cNvSpPr txBox="1"/>
            <p:nvPr/>
          </p:nvSpPr>
          <p:spPr>
            <a:xfrm>
              <a:off x="11657580" y="2148742"/>
              <a:ext cx="55425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TWK Everett" panose="020B0204000000000000" pitchFamily="34" charset="77"/>
                </a:rPr>
                <a:t>Deploy</a:t>
              </a: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TWK Everett" panose="020B0204000000000000" pitchFamily="34" charset="77"/>
              </a:endParaRPr>
            </a:p>
          </p:txBody>
        </p: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E97F5EF-FD05-90BE-A7DB-EF81994D2EAF}"/>
              </a:ext>
            </a:extLst>
          </p:cNvPr>
          <p:cNvCxnSpPr>
            <a:cxnSpLocks/>
          </p:cNvCxnSpPr>
          <p:nvPr/>
        </p:nvCxnSpPr>
        <p:spPr>
          <a:xfrm flipV="1">
            <a:off x="278388" y="2438120"/>
            <a:ext cx="0" cy="2417245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63C8DBBC-D61C-6CDA-4A96-6EBDC4EDFB76}"/>
              </a:ext>
            </a:extLst>
          </p:cNvPr>
          <p:cNvSpPr/>
          <p:nvPr/>
        </p:nvSpPr>
        <p:spPr>
          <a:xfrm>
            <a:off x="278388" y="2875297"/>
            <a:ext cx="1063177" cy="441757"/>
          </a:xfrm>
          <a:prstGeom prst="roundRect">
            <a:avLst>
              <a:gd name="adj" fmla="val 5764"/>
            </a:avLst>
          </a:prstGeom>
          <a:solidFill>
            <a:schemeClr val="accent4">
              <a:lumMod val="9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B68C304-9286-431D-9D42-1694652B481F}"/>
              </a:ext>
            </a:extLst>
          </p:cNvPr>
          <p:cNvCxnSpPr>
            <a:cxnSpLocks/>
          </p:cNvCxnSpPr>
          <p:nvPr/>
        </p:nvCxnSpPr>
        <p:spPr>
          <a:xfrm flipV="1">
            <a:off x="2201457" y="2438120"/>
            <a:ext cx="0" cy="2417245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35AB6B54-3B73-2390-D609-91EAD2B6F2C7}"/>
              </a:ext>
            </a:extLst>
          </p:cNvPr>
          <p:cNvSpPr/>
          <p:nvPr/>
        </p:nvSpPr>
        <p:spPr>
          <a:xfrm>
            <a:off x="2201457" y="2875297"/>
            <a:ext cx="1063177" cy="441757"/>
          </a:xfrm>
          <a:prstGeom prst="roundRect">
            <a:avLst>
              <a:gd name="adj" fmla="val 5764"/>
            </a:avLst>
          </a:prstGeom>
          <a:solidFill>
            <a:schemeClr val="accent4">
              <a:lumMod val="9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FCD9C30-D99B-23DD-E5AD-9C4D3240F94F}"/>
              </a:ext>
            </a:extLst>
          </p:cNvPr>
          <p:cNvCxnSpPr>
            <a:cxnSpLocks/>
          </p:cNvCxnSpPr>
          <p:nvPr/>
        </p:nvCxnSpPr>
        <p:spPr>
          <a:xfrm flipV="1">
            <a:off x="4133951" y="2438120"/>
            <a:ext cx="0" cy="2417245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1A746126-5D3D-DDBF-4100-F3C152F84AE1}"/>
              </a:ext>
            </a:extLst>
          </p:cNvPr>
          <p:cNvSpPr/>
          <p:nvPr/>
        </p:nvSpPr>
        <p:spPr>
          <a:xfrm>
            <a:off x="4133951" y="2875297"/>
            <a:ext cx="1063177" cy="441757"/>
          </a:xfrm>
          <a:prstGeom prst="roundRect">
            <a:avLst>
              <a:gd name="adj" fmla="val 5764"/>
            </a:avLst>
          </a:prstGeom>
          <a:solidFill>
            <a:schemeClr val="accent4">
              <a:lumMod val="9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7A944F2-C43E-79C8-701B-25D9B5F757F4}"/>
              </a:ext>
            </a:extLst>
          </p:cNvPr>
          <p:cNvCxnSpPr>
            <a:cxnSpLocks/>
          </p:cNvCxnSpPr>
          <p:nvPr/>
        </p:nvCxnSpPr>
        <p:spPr>
          <a:xfrm flipV="1">
            <a:off x="6066446" y="2438120"/>
            <a:ext cx="0" cy="2417245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024E99A7-7665-DDE6-C787-551E763F5722}"/>
              </a:ext>
            </a:extLst>
          </p:cNvPr>
          <p:cNvSpPr/>
          <p:nvPr/>
        </p:nvSpPr>
        <p:spPr>
          <a:xfrm>
            <a:off x="5422966" y="2577695"/>
            <a:ext cx="1406063" cy="210061"/>
          </a:xfrm>
          <a:prstGeom prst="roundRect">
            <a:avLst>
              <a:gd name="adj" fmla="val 5764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25000"/>
                  </a:schemeClr>
                </a:solidFill>
                <a:effectLst/>
                <a:uLnTx/>
                <a:uFillTx/>
                <a:latin typeface="TWK Everett" panose="020B0204000000000000" pitchFamily="34" charset="77"/>
              </a:rPr>
              <a:t>Sever Config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25000"/>
                </a:schemeClr>
              </a:solidFill>
              <a:effectLst/>
              <a:uLnTx/>
              <a:uFillTx/>
              <a:latin typeface="TWK Everett" panose="020B0204000000000000" pitchFamily="34" charset="77"/>
            </a:endParaRP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FA44C82-C634-53C8-99F2-63CAD374C885}"/>
              </a:ext>
            </a:extLst>
          </p:cNvPr>
          <p:cNvSpPr/>
          <p:nvPr/>
        </p:nvSpPr>
        <p:spPr>
          <a:xfrm>
            <a:off x="6066446" y="2875297"/>
            <a:ext cx="1063177" cy="441757"/>
          </a:xfrm>
          <a:prstGeom prst="roundRect">
            <a:avLst>
              <a:gd name="adj" fmla="val 5764"/>
            </a:avLst>
          </a:prstGeom>
          <a:solidFill>
            <a:schemeClr val="accent4">
              <a:lumMod val="9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82A59F3-36DC-14A8-F71C-13A4BF1A4213}"/>
              </a:ext>
            </a:extLst>
          </p:cNvPr>
          <p:cNvCxnSpPr>
            <a:cxnSpLocks/>
          </p:cNvCxnSpPr>
          <p:nvPr/>
        </p:nvCxnSpPr>
        <p:spPr>
          <a:xfrm flipV="1">
            <a:off x="7638071" y="2438120"/>
            <a:ext cx="0" cy="2417245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AB2D3867-2904-C2BC-310C-E673A8B2A4B4}"/>
              </a:ext>
            </a:extLst>
          </p:cNvPr>
          <p:cNvSpPr/>
          <p:nvPr/>
        </p:nvSpPr>
        <p:spPr>
          <a:xfrm>
            <a:off x="7638071" y="2875297"/>
            <a:ext cx="1063177" cy="441757"/>
          </a:xfrm>
          <a:prstGeom prst="roundRect">
            <a:avLst>
              <a:gd name="adj" fmla="val 5764"/>
            </a:avLst>
          </a:prstGeom>
          <a:solidFill>
            <a:schemeClr val="accent4">
              <a:lumMod val="9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8863CBC-8AF6-1542-B674-BED28A3B61D4}"/>
              </a:ext>
            </a:extLst>
          </p:cNvPr>
          <p:cNvCxnSpPr>
            <a:cxnSpLocks/>
          </p:cNvCxnSpPr>
          <p:nvPr/>
        </p:nvCxnSpPr>
        <p:spPr>
          <a:xfrm flipV="1">
            <a:off x="9545452" y="2438120"/>
            <a:ext cx="0" cy="2417245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B2E483C-088D-F418-3496-09D9314C17D9}"/>
              </a:ext>
            </a:extLst>
          </p:cNvPr>
          <p:cNvSpPr/>
          <p:nvPr/>
        </p:nvSpPr>
        <p:spPr>
          <a:xfrm>
            <a:off x="9545452" y="2875297"/>
            <a:ext cx="1063177" cy="441757"/>
          </a:xfrm>
          <a:prstGeom prst="roundRect">
            <a:avLst>
              <a:gd name="adj" fmla="val 5764"/>
            </a:avLst>
          </a:prstGeom>
          <a:solidFill>
            <a:schemeClr val="accent4">
              <a:lumMod val="9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F570D89-61DB-3631-B088-99D5E87D5B07}"/>
              </a:ext>
            </a:extLst>
          </p:cNvPr>
          <p:cNvCxnSpPr>
            <a:cxnSpLocks/>
          </p:cNvCxnSpPr>
          <p:nvPr/>
        </p:nvCxnSpPr>
        <p:spPr>
          <a:xfrm flipV="1">
            <a:off x="11152796" y="2438120"/>
            <a:ext cx="0" cy="2417245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E6697497-9C5A-F6CB-B8D6-19AFFE3E4F48}"/>
              </a:ext>
            </a:extLst>
          </p:cNvPr>
          <p:cNvSpPr/>
          <p:nvPr/>
        </p:nvSpPr>
        <p:spPr>
          <a:xfrm>
            <a:off x="11152797" y="2875297"/>
            <a:ext cx="861246" cy="441757"/>
          </a:xfrm>
          <a:prstGeom prst="roundRect">
            <a:avLst>
              <a:gd name="adj" fmla="val 5764"/>
            </a:avLst>
          </a:prstGeom>
          <a:solidFill>
            <a:schemeClr val="accent4">
              <a:lumMod val="9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(4core/16 GB)</a:t>
            </a:r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BFB6FE1F-2F7C-CED4-C038-BC670ABED90E}"/>
              </a:ext>
            </a:extLst>
          </p:cNvPr>
          <p:cNvSpPr/>
          <p:nvPr/>
        </p:nvSpPr>
        <p:spPr>
          <a:xfrm>
            <a:off x="278388" y="3731237"/>
            <a:ext cx="11538772" cy="395286"/>
          </a:xfrm>
          <a:prstGeom prst="roundRect">
            <a:avLst>
              <a:gd name="adj" fmla="val 5764"/>
            </a:avLst>
          </a:prstGeom>
          <a:solidFill>
            <a:schemeClr val="bg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146DAF9-9920-D5DA-C204-1D1E3D827DAB}"/>
              </a:ext>
            </a:extLst>
          </p:cNvPr>
          <p:cNvSpPr/>
          <p:nvPr/>
        </p:nvSpPr>
        <p:spPr>
          <a:xfrm>
            <a:off x="278389" y="3771643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1FEFA9DD-BB01-06E2-1281-BD83218EFC66}"/>
              </a:ext>
            </a:extLst>
          </p:cNvPr>
          <p:cNvSpPr/>
          <p:nvPr/>
        </p:nvSpPr>
        <p:spPr>
          <a:xfrm>
            <a:off x="2201458" y="3771643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EB2B0239-A953-6953-F0E1-F5D55D2C82F6}"/>
              </a:ext>
            </a:extLst>
          </p:cNvPr>
          <p:cNvSpPr/>
          <p:nvPr/>
        </p:nvSpPr>
        <p:spPr>
          <a:xfrm>
            <a:off x="4133952" y="3771643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FBD433CB-ECAC-06CB-CF65-5FA5FEFACCCA}"/>
              </a:ext>
            </a:extLst>
          </p:cNvPr>
          <p:cNvSpPr/>
          <p:nvPr/>
        </p:nvSpPr>
        <p:spPr>
          <a:xfrm>
            <a:off x="5422966" y="3511749"/>
            <a:ext cx="1406063" cy="210061"/>
          </a:xfrm>
          <a:prstGeom prst="roundRect">
            <a:avLst>
              <a:gd name="adj" fmla="val 5764"/>
            </a:avLst>
          </a:prstGeom>
          <a:solidFill>
            <a:schemeClr val="bg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WK Everett" panose="020B0204000000000000" pitchFamily="34" charset="77"/>
              </a:rPr>
              <a:t>Avg CPU Utilization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TWK Everett" panose="020B0204000000000000" pitchFamily="34" charset="77"/>
            </a:endParaRP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A3E0B360-5AC9-583B-1208-7712630A1B52}"/>
              </a:ext>
            </a:extLst>
          </p:cNvPr>
          <p:cNvSpPr/>
          <p:nvPr/>
        </p:nvSpPr>
        <p:spPr>
          <a:xfrm>
            <a:off x="6066447" y="3771643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F83085EE-9047-0264-F8EC-4A3C44C1C62E}"/>
              </a:ext>
            </a:extLst>
          </p:cNvPr>
          <p:cNvSpPr/>
          <p:nvPr/>
        </p:nvSpPr>
        <p:spPr>
          <a:xfrm>
            <a:off x="7638072" y="3771643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8FBC6913-BC75-8D25-7941-76DA7B90C9E9}"/>
              </a:ext>
            </a:extLst>
          </p:cNvPr>
          <p:cNvSpPr/>
          <p:nvPr/>
        </p:nvSpPr>
        <p:spPr>
          <a:xfrm>
            <a:off x="9545453" y="3771643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F8A15F9C-A896-43F8-6A93-590199F810A2}"/>
              </a:ext>
            </a:extLst>
          </p:cNvPr>
          <p:cNvSpPr/>
          <p:nvPr/>
        </p:nvSpPr>
        <p:spPr>
          <a:xfrm>
            <a:off x="11152797" y="3781070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50%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705F688B-30AF-50C4-A8F2-B5642C4C4383}"/>
              </a:ext>
            </a:extLst>
          </p:cNvPr>
          <p:cNvSpPr/>
          <p:nvPr/>
        </p:nvSpPr>
        <p:spPr>
          <a:xfrm>
            <a:off x="278388" y="4501503"/>
            <a:ext cx="11538772" cy="395286"/>
          </a:xfrm>
          <a:prstGeom prst="roundRect">
            <a:avLst>
              <a:gd name="adj" fmla="val 5764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E2B7E30D-A086-D54E-4315-3A11184BF289}"/>
              </a:ext>
            </a:extLst>
          </p:cNvPr>
          <p:cNvSpPr/>
          <p:nvPr/>
        </p:nvSpPr>
        <p:spPr>
          <a:xfrm>
            <a:off x="278389" y="4541909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 Sec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D6F59230-D539-56B1-4133-2BEF30DB4822}"/>
              </a:ext>
            </a:extLst>
          </p:cNvPr>
          <p:cNvSpPr/>
          <p:nvPr/>
        </p:nvSpPr>
        <p:spPr>
          <a:xfrm>
            <a:off x="2201458" y="4541909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24 Sec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D5F33BFD-44B0-18F8-729A-CD4AEF337E5E}"/>
              </a:ext>
            </a:extLst>
          </p:cNvPr>
          <p:cNvSpPr/>
          <p:nvPr/>
        </p:nvSpPr>
        <p:spPr>
          <a:xfrm>
            <a:off x="4133952" y="4541909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31 Sec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C7770D44-ABCB-B7D1-7312-2512FC30FB8F}"/>
              </a:ext>
            </a:extLst>
          </p:cNvPr>
          <p:cNvSpPr/>
          <p:nvPr/>
        </p:nvSpPr>
        <p:spPr>
          <a:xfrm>
            <a:off x="5422966" y="4273050"/>
            <a:ext cx="1406063" cy="210061"/>
          </a:xfrm>
          <a:prstGeom prst="roundRect">
            <a:avLst>
              <a:gd name="adj" fmla="val 5764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WK Everett" panose="020B0204000000000000" pitchFamily="34" charset="77"/>
              </a:rPr>
              <a:t>Uptime/Runtime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TWK Everett" panose="020B0204000000000000" pitchFamily="34" charset="77"/>
            </a:endParaRPr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B816855E-D30F-EF10-6A3C-815DFD0B324F}"/>
              </a:ext>
            </a:extLst>
          </p:cNvPr>
          <p:cNvSpPr/>
          <p:nvPr/>
        </p:nvSpPr>
        <p:spPr>
          <a:xfrm>
            <a:off x="6066447" y="4541909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16 Sec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653AB80B-77E4-0252-CFE6-667EDEFC7D20}"/>
              </a:ext>
            </a:extLst>
          </p:cNvPr>
          <p:cNvSpPr/>
          <p:nvPr/>
        </p:nvSpPr>
        <p:spPr>
          <a:xfrm>
            <a:off x="7638072" y="4541909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042315"/>
                </a:solidFill>
                <a:latin typeface="Arial" panose="020B0604020202020204" pitchFamily="34" charset="0"/>
              </a:rPr>
              <a:t>10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Sec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8C42475A-4320-7FC0-9DDD-E8420459D442}"/>
              </a:ext>
            </a:extLst>
          </p:cNvPr>
          <p:cNvSpPr/>
          <p:nvPr/>
        </p:nvSpPr>
        <p:spPr>
          <a:xfrm>
            <a:off x="9545453" y="4541909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31 Sec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4A532CBE-F14F-BB9A-AD2D-E6ED048D79BE}"/>
              </a:ext>
            </a:extLst>
          </p:cNvPr>
          <p:cNvSpPr/>
          <p:nvPr/>
        </p:nvSpPr>
        <p:spPr>
          <a:xfrm>
            <a:off x="11152797" y="4551336"/>
            <a:ext cx="861246" cy="302031"/>
          </a:xfrm>
          <a:prstGeom prst="roundRect">
            <a:avLst>
              <a:gd name="adj" fmla="val 5764"/>
            </a:avLst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 Sec</a:t>
            </a: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0F63896D-C3DE-C21A-B6E4-7EE5320330FD}"/>
              </a:ext>
            </a:extLst>
          </p:cNvPr>
          <p:cNvSpPr/>
          <p:nvPr/>
        </p:nvSpPr>
        <p:spPr>
          <a:xfrm>
            <a:off x="278388" y="4932792"/>
            <a:ext cx="895782" cy="2824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bg1"/>
                </a:solidFill>
              </a:rPr>
              <a:t>= 2250</a:t>
            </a:r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5405872-44D4-6BEE-96E7-1222D2901A44}"/>
              </a:ext>
            </a:extLst>
          </p:cNvPr>
          <p:cNvSpPr/>
          <p:nvPr/>
        </p:nvSpPr>
        <p:spPr>
          <a:xfrm>
            <a:off x="2201456" y="4935021"/>
            <a:ext cx="1024629" cy="2824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bg1"/>
                </a:solidFill>
              </a:rPr>
              <a:t>= 10800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B1E1B622-01D8-97C5-68AC-0C9F70670979}"/>
              </a:ext>
            </a:extLst>
          </p:cNvPr>
          <p:cNvSpPr/>
          <p:nvPr/>
        </p:nvSpPr>
        <p:spPr>
          <a:xfrm>
            <a:off x="4134412" y="4935021"/>
            <a:ext cx="1024629" cy="2824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bg1"/>
                </a:solidFill>
              </a:rPr>
              <a:t>= 13950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762BAA75-B77A-44B0-5CCE-4EFC21854D80}"/>
              </a:ext>
            </a:extLst>
          </p:cNvPr>
          <p:cNvSpPr/>
          <p:nvPr/>
        </p:nvSpPr>
        <p:spPr>
          <a:xfrm>
            <a:off x="6064540" y="4935021"/>
            <a:ext cx="895782" cy="2824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bg1"/>
                </a:solidFill>
              </a:rPr>
              <a:t>= 7200</a:t>
            </a:r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06804F4A-1A01-07A2-37E7-78E86B118807}"/>
              </a:ext>
            </a:extLst>
          </p:cNvPr>
          <p:cNvSpPr/>
          <p:nvPr/>
        </p:nvSpPr>
        <p:spPr>
          <a:xfrm>
            <a:off x="7636486" y="4935021"/>
            <a:ext cx="895782" cy="2824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bg1"/>
                </a:solidFill>
              </a:rPr>
              <a:t>= 4500</a:t>
            </a:r>
          </a:p>
        </p:txBody>
      </p:sp>
      <p:sp>
        <p:nvSpPr>
          <p:cNvPr id="206" name="Rounded Rectangle 205">
            <a:extLst>
              <a:ext uri="{FF2B5EF4-FFF2-40B4-BE49-F238E27FC236}">
                <a16:creationId xmlns:a16="http://schemas.microsoft.com/office/drawing/2014/main" id="{93A0FEA6-1C03-A5AC-DB1B-4C8F069A8308}"/>
              </a:ext>
            </a:extLst>
          </p:cNvPr>
          <p:cNvSpPr/>
          <p:nvPr/>
        </p:nvSpPr>
        <p:spPr>
          <a:xfrm>
            <a:off x="9547478" y="4935021"/>
            <a:ext cx="1107669" cy="2824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bg1"/>
                </a:solidFill>
              </a:rPr>
              <a:t>= 13950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2F88F648-CC45-FDE1-4E62-A87140C37047}"/>
              </a:ext>
            </a:extLst>
          </p:cNvPr>
          <p:cNvSpPr/>
          <p:nvPr/>
        </p:nvSpPr>
        <p:spPr>
          <a:xfrm>
            <a:off x="11150248" y="4935021"/>
            <a:ext cx="895782" cy="2824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bg1"/>
                </a:solidFill>
              </a:rPr>
              <a:t>= 4500</a:t>
            </a: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97F5494A-DB30-609F-000F-DBF5A6C93FAF}"/>
              </a:ext>
            </a:extLst>
          </p:cNvPr>
          <p:cNvSpPr/>
          <p:nvPr/>
        </p:nvSpPr>
        <p:spPr>
          <a:xfrm>
            <a:off x="1" y="1127565"/>
            <a:ext cx="12192000" cy="4440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TWK Everett" panose="020B0204000000000000" pitchFamily="34" charset="77"/>
              </a:rPr>
              <a:t>Energy usage without EcoVision</a:t>
            </a:r>
          </a:p>
        </p:txBody>
      </p:sp>
    </p:spTree>
    <p:extLst>
      <p:ext uri="{BB962C8B-B14F-4D97-AF65-F5344CB8AC3E}">
        <p14:creationId xmlns:p14="http://schemas.microsoft.com/office/powerpoint/2010/main" val="134793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843FA-7CB8-7D0D-56FD-0F64D4CB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ED73CB7-BC3D-ACC6-39DE-3393E2C4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83" y="388693"/>
            <a:ext cx="11485880" cy="429211"/>
          </a:xfrm>
        </p:spPr>
        <p:txBody>
          <a:bodyPr/>
          <a:lstStyle/>
          <a:p>
            <a:r>
              <a:rPr lang="en-US" sz="2400">
                <a:solidFill>
                  <a:srgbClr val="FF452D"/>
                </a:solidFill>
                <a:latin typeface="TWK Everett" panose="020B0204000000000000" pitchFamily="34" charset="0"/>
              </a:rPr>
              <a:t>EcoVision</a:t>
            </a:r>
            <a:r>
              <a:rPr lang="en-US" sz="2400">
                <a:solidFill>
                  <a:srgbClr val="FF452D"/>
                </a:solidFill>
                <a:latin typeface="Arial" panose="020B0604020202020204" pitchFamily="34" charset="0"/>
              </a:rPr>
              <a:t> - Data Gathering and Carbon Saving Calculation (Sample Flow)</a:t>
            </a:r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42EFB-E485-22C2-0680-0A4DA4F1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863" y="-9955"/>
            <a:ext cx="458282" cy="42255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D61B4-79E8-76F6-8906-9E33B8084591}"/>
              </a:ext>
            </a:extLst>
          </p:cNvPr>
          <p:cNvSpPr/>
          <p:nvPr/>
        </p:nvSpPr>
        <p:spPr>
          <a:xfrm>
            <a:off x="1" y="1127565"/>
            <a:ext cx="12192000" cy="4440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TWK Everett" panose="020B0204000000000000" pitchFamily="34" charset="77"/>
              </a:rPr>
              <a:t>Carbon Saving Calculation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6A0B1B-9F56-E808-C5BE-8119004BBB0F}"/>
              </a:ext>
            </a:extLst>
          </p:cNvPr>
          <p:cNvSpPr/>
          <p:nvPr/>
        </p:nvSpPr>
        <p:spPr>
          <a:xfrm>
            <a:off x="258983" y="1822477"/>
            <a:ext cx="5578036" cy="841913"/>
          </a:xfrm>
          <a:prstGeom prst="roundRect">
            <a:avLst>
              <a:gd name="adj" fmla="val 5764"/>
            </a:avLst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91440" bIns="0" rtlCol="0" anchor="ctr"/>
          <a:lstStyle/>
          <a:p>
            <a:pPr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Estimated </a:t>
            </a:r>
            <a:r>
              <a:rPr lang="en-US" sz="1200" b="1">
                <a:solidFill>
                  <a:srgbClr val="042315"/>
                </a:solidFill>
                <a:latin typeface="Arial" panose="020B0604020202020204"/>
              </a:rPr>
              <a:t>kWh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</a:t>
            </a:r>
            <a:r>
              <a:rPr lang="en-US" sz="1200" b="1">
                <a:solidFill>
                  <a:srgbClr val="042315"/>
                </a:solidFill>
                <a:latin typeface="Arial" panose="020B0604020202020204"/>
              </a:rPr>
              <a:t> 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Compute Watt-Hours * PUE( constant 1.5) * Replication Factor (1)</a:t>
            </a:r>
            <a:endParaRPr kumimoji="0" lang="en-IN" sz="110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5E5BC0F-B48C-7947-C43E-5F6BA8DD2273}"/>
              </a:ext>
            </a:extLst>
          </p:cNvPr>
          <p:cNvSpPr/>
          <p:nvPr/>
        </p:nvSpPr>
        <p:spPr>
          <a:xfrm>
            <a:off x="258982" y="2772909"/>
            <a:ext cx="5578036" cy="841913"/>
          </a:xfrm>
          <a:prstGeom prst="roundRect">
            <a:avLst>
              <a:gd name="adj" fmla="val 5764"/>
            </a:avLst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0" rtlCol="0" anchor="ctr"/>
          <a:lstStyle/>
          <a:p>
            <a:pPr>
              <a:defRPr/>
            </a:pPr>
            <a:r>
              <a:rPr lang="en-IN" sz="1200" b="1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Compute Watt-Hours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Average Watts * Uptime or Time taken to execute the specific pipeline stage</a:t>
            </a:r>
            <a:endParaRPr kumimoji="0" lang="en-IN" sz="110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D0D1DBE-5FB0-C51F-6E8F-90726F00FDFA}"/>
              </a:ext>
            </a:extLst>
          </p:cNvPr>
          <p:cNvSpPr/>
          <p:nvPr/>
        </p:nvSpPr>
        <p:spPr>
          <a:xfrm>
            <a:off x="258982" y="3723341"/>
            <a:ext cx="5578036" cy="841913"/>
          </a:xfrm>
          <a:prstGeom prst="roundRect">
            <a:avLst>
              <a:gd name="adj" fmla="val 5764"/>
            </a:avLst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0" rtlCol="0" anchor="ctr"/>
          <a:lstStyle/>
          <a:p>
            <a:pPr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Average Watts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Based Server Config (Hyper scalar vendor provided data can be considered)</a:t>
            </a:r>
            <a:endParaRPr kumimoji="0" lang="en-IN" sz="1100" i="0" u="none" strike="noStrike" kern="1200" cap="none" spc="0" normalizeH="0" baseline="0" noProof="0">
              <a:ln>
                <a:noFill/>
              </a:ln>
              <a:solidFill>
                <a:srgbClr val="FF462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A8D47A5-9C13-269D-CAC2-6E1939319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415979"/>
              </p:ext>
            </p:extLst>
          </p:nvPr>
        </p:nvGraphicFramePr>
        <p:xfrm>
          <a:off x="6096001" y="2143730"/>
          <a:ext cx="5837015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8870">
                  <a:extLst>
                    <a:ext uri="{9D8B030D-6E8A-4147-A177-3AD203B41FA5}">
                      <a16:colId xmlns:a16="http://schemas.microsoft.com/office/drawing/2014/main" val="3332660023"/>
                    </a:ext>
                  </a:extLst>
                </a:gridCol>
                <a:gridCol w="1318694">
                  <a:extLst>
                    <a:ext uri="{9D8B030D-6E8A-4147-A177-3AD203B41FA5}">
                      <a16:colId xmlns:a16="http://schemas.microsoft.com/office/drawing/2014/main" val="2179710275"/>
                    </a:ext>
                  </a:extLst>
                </a:gridCol>
                <a:gridCol w="3829451">
                  <a:extLst>
                    <a:ext uri="{9D8B030D-6E8A-4147-A177-3AD203B41FA5}">
                      <a16:colId xmlns:a16="http://schemas.microsoft.com/office/drawing/2014/main" val="73726092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kern="12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Energy consumption </a:t>
                      </a:r>
                      <a:r>
                        <a:rPr lang="en-US" sz="1200" b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Without EcoVision</a:t>
                      </a:r>
                      <a:endParaRPr lang="en-IN" sz="1200" b="0" kern="12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5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Run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57150 kWh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 stages skipped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28529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FDD74B5-F7A9-59D3-3704-366FE6C32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50427"/>
              </p:ext>
            </p:extLst>
          </p:nvPr>
        </p:nvGraphicFramePr>
        <p:xfrm>
          <a:off x="6096001" y="3101868"/>
          <a:ext cx="5837015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8870">
                  <a:extLst>
                    <a:ext uri="{9D8B030D-6E8A-4147-A177-3AD203B41FA5}">
                      <a16:colId xmlns:a16="http://schemas.microsoft.com/office/drawing/2014/main" val="3332660023"/>
                    </a:ext>
                  </a:extLst>
                </a:gridCol>
                <a:gridCol w="1318694">
                  <a:extLst>
                    <a:ext uri="{9D8B030D-6E8A-4147-A177-3AD203B41FA5}">
                      <a16:colId xmlns:a16="http://schemas.microsoft.com/office/drawing/2014/main" val="2179710275"/>
                    </a:ext>
                  </a:extLst>
                </a:gridCol>
                <a:gridCol w="3829451">
                  <a:extLst>
                    <a:ext uri="{9D8B030D-6E8A-4147-A177-3AD203B41FA5}">
                      <a16:colId xmlns:a16="http://schemas.microsoft.com/office/drawing/2014/main" val="73726092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With EcoVision</a:t>
                      </a:r>
                      <a:endParaRPr lang="en-IN" sz="1400" b="1" kern="120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5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Run 1</a:t>
                      </a:r>
                      <a:endParaRPr lang="en-US" sz="140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 25650 kWh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4/8 stages skipped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28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Run 2</a:t>
                      </a:r>
                      <a:endParaRPr lang="en-US" sz="140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 44100 kWh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accent4">
                              <a:lumMod val="10000"/>
                            </a:schemeClr>
                          </a:solidFill>
                        </a:rPr>
                        <a:t>2/8 stages skipped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7419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9CD1957-503A-D643-DFE4-3F4EDEB21446}"/>
              </a:ext>
            </a:extLst>
          </p:cNvPr>
          <p:cNvSpPr txBox="1"/>
          <p:nvPr/>
        </p:nvSpPr>
        <p:spPr>
          <a:xfrm>
            <a:off x="258982" y="4714270"/>
            <a:ext cx="5578037" cy="184005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txBody>
          <a:bodyPr wrap="square" lIns="180000" tIns="251999" rIns="180000" bIns="25199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Tw Cen MT"/>
              </a:rPr>
              <a:t>Total CO2e = Operational Emissions + Embodied Emissions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 </a:t>
            </a:r>
            <a:endParaRPr lang="en-IN" sz="10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Operational emissions  =  Compute emission </a:t>
            </a:r>
            <a:r>
              <a:rPr kumimoji="0" lang="en-IN" sz="1050" b="1" i="1" u="none" strike="noStrike" kern="1200" cap="none" spc="0" normalizeH="0" baseline="0" noProof="0">
                <a:ln>
                  <a:noFill/>
                </a:ln>
                <a:solidFill>
                  <a:srgbClr val="FF462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 Memory emission + I/O emission </a:t>
            </a:r>
            <a:endParaRPr lang="en-IN" sz="1050" b="1" i="1" u="none" strike="noStrike" kern="1200" cap="none" spc="0" normalizeH="0" baseline="0" noProof="0">
              <a:ln>
                <a:noFill/>
              </a:ln>
              <a:solidFill>
                <a:srgbClr val="FF462C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Average Watts = Derived based on server config and average CPU utilization</a:t>
            </a:r>
            <a:br>
              <a:rPr lang="en-IN" sz="10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</a:rPr>
            </a:b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Compute Watt-Hours = Average Watts * CPU Hours (uptime)</a:t>
            </a:r>
            <a:br>
              <a:rPr lang="en-IN" sz="10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</a:rPr>
            </a:b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Estimated </a:t>
            </a:r>
            <a:r>
              <a:rPr lang="en-IN" sz="1000" i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/>
              </a:rPr>
              <a:t>kWh</a:t>
            </a: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= compute Watt hours * PUE * replication factor</a:t>
            </a:r>
            <a:br>
              <a:rPr lang="en-IN" sz="10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</a:rPr>
            </a:b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Operational emissions  =  Estimated kwh * Emission factor</a:t>
            </a: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  <a:endParaRPr lang="en-IN" sz="10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1ED50E-0DEA-5A4D-106D-ECD2A32EF8FD}"/>
              </a:ext>
            </a:extLst>
          </p:cNvPr>
          <p:cNvSpPr txBox="1"/>
          <p:nvPr/>
        </p:nvSpPr>
        <p:spPr>
          <a:xfrm>
            <a:off x="6098068" y="4733506"/>
            <a:ext cx="5837016" cy="1801581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txBody>
          <a:bodyPr wrap="square" lIns="180000" tIns="251999" rIns="180000" bIns="25199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PUE = consider as 1.5 for now</a:t>
            </a:r>
            <a:b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Replication factor = consider it as 1</a:t>
            </a:r>
            <a:b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Emission factor =   based on region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CPU Hours = assume its 24 (in general)</a:t>
            </a:r>
            <a:b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IN" sz="1200" i="0" u="none" strike="noStrike" kern="1200" cap="none" spc="0" normalizeH="0" baseline="0" noProof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Watts = Based on </a:t>
            </a:r>
            <a:r>
              <a:rPr kumimoji="0" lang="en-IN" sz="1200" i="0" u="none" strike="noStrike" kern="1200" cap="none" spc="0" normalizeH="0" baseline="0" noProof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CPU Util &amp; Server Config</a:t>
            </a:r>
            <a:b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IN" sz="120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Memory and I/O  emission - ignore for now</a:t>
            </a:r>
          </a:p>
        </p:txBody>
      </p:sp>
    </p:spTree>
    <p:extLst>
      <p:ext uri="{BB962C8B-B14F-4D97-AF65-F5344CB8AC3E}">
        <p14:creationId xmlns:p14="http://schemas.microsoft.com/office/powerpoint/2010/main" val="413905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570BE-B7C7-C9AC-189A-95D934DA9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nd turbines in a field">
            <a:extLst>
              <a:ext uri="{FF2B5EF4-FFF2-40B4-BE49-F238E27FC236}">
                <a16:creationId xmlns:a16="http://schemas.microsoft.com/office/drawing/2014/main" id="{1B553E96-AB87-66C0-1204-73EE577DC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8F215-7DE6-D97B-1410-7073A15F18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76538" y="2697905"/>
            <a:ext cx="7920037" cy="3619500"/>
          </a:xfrm>
        </p:spPr>
        <p:txBody>
          <a:bodyPr>
            <a:normAutofit/>
          </a:bodyPr>
          <a:lstStyle/>
          <a:p>
            <a:r>
              <a:rPr lang="en-US"/>
              <a:t>Working Demo – 				Phase 2</a:t>
            </a:r>
            <a:endParaRPr lang="en-MX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5A32BFB-5DDD-1764-5CCC-9B96A334F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0F46499-D686-D2D1-4F98-84C45F0D54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14480" y="6317405"/>
            <a:ext cx="257355" cy="21594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3D3B3B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3D3B3B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97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yndryl">
  <a:themeElements>
    <a:clrScheme name="Kyndryl Colors">
      <a:dk1>
        <a:srgbClr val="F2F1EE"/>
      </a:dk1>
      <a:lt1>
        <a:srgbClr val="FFFFFF"/>
      </a:lt1>
      <a:dk2>
        <a:srgbClr val="042315"/>
      </a:dk2>
      <a:lt2>
        <a:srgbClr val="2A494C"/>
      </a:lt2>
      <a:accent1>
        <a:srgbClr val="FF462C"/>
      </a:accent1>
      <a:accent2>
        <a:srgbClr val="8D978B"/>
      </a:accent2>
      <a:accent3>
        <a:srgbClr val="4CDD83"/>
      </a:accent3>
      <a:accent4>
        <a:srgbClr val="F2F1EE"/>
      </a:accent4>
      <a:accent5>
        <a:srgbClr val="9E9287"/>
      </a:accent5>
      <a:accent6>
        <a:srgbClr val="BBBBBB"/>
      </a:accent6>
      <a:hlink>
        <a:srgbClr val="FF462C"/>
      </a:hlink>
      <a:folHlink>
        <a:srgbClr val="BABA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yndryl" id="{C2242C58-878D-40A7-A314-A324C41EE1ED}" vid="{58E1A263-9DD6-4740-9AA4-19C4699D0BFC}"/>
    </a:ext>
  </a:extLst>
</a:theme>
</file>

<file path=ppt/theme/theme2.xml><?xml version="1.0" encoding="utf-8"?>
<a:theme xmlns:a="http://schemas.openxmlformats.org/drawingml/2006/main" name="NewCo Template">
  <a:themeElements>
    <a:clrScheme name="Kyndryl Colors">
      <a:dk1>
        <a:srgbClr val="F2F1EE"/>
      </a:dk1>
      <a:lt1>
        <a:srgbClr val="FFFFFF"/>
      </a:lt1>
      <a:dk2>
        <a:srgbClr val="042315"/>
      </a:dk2>
      <a:lt2>
        <a:srgbClr val="2A494C"/>
      </a:lt2>
      <a:accent1>
        <a:srgbClr val="FF462C"/>
      </a:accent1>
      <a:accent2>
        <a:srgbClr val="8D978B"/>
      </a:accent2>
      <a:accent3>
        <a:srgbClr val="4CDD83"/>
      </a:accent3>
      <a:accent4>
        <a:srgbClr val="F2F1EE"/>
      </a:accent4>
      <a:accent5>
        <a:srgbClr val="9E9287"/>
      </a:accent5>
      <a:accent6>
        <a:srgbClr val="BBBBBB"/>
      </a:accent6>
      <a:hlink>
        <a:srgbClr val="FF462C"/>
      </a:hlink>
      <a:folHlink>
        <a:srgbClr val="BABA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98F509B7-2480-A647-921F-3710E33A3ACA}" vid="{5A391A0B-88E4-3042-8687-EC94B22BD6EC}"/>
    </a:ext>
  </a:extLst>
</a:theme>
</file>

<file path=ppt/theme/theme3.xml><?xml version="1.0" encoding="utf-8"?>
<a:theme xmlns:a="http://schemas.openxmlformats.org/drawingml/2006/main" name="1_Kyndryl Template">
  <a:themeElements>
    <a:clrScheme name="Kyndryl 20220421">
      <a:dk1>
        <a:srgbClr val="002313"/>
      </a:dk1>
      <a:lt1>
        <a:srgbClr val="FFFFFF"/>
      </a:lt1>
      <a:dk2>
        <a:srgbClr val="3D3B3B"/>
      </a:dk2>
      <a:lt2>
        <a:srgbClr val="F2F0ED"/>
      </a:lt2>
      <a:accent1>
        <a:srgbClr val="FF462D"/>
      </a:accent1>
      <a:accent2>
        <a:srgbClr val="E4F4F1"/>
      </a:accent2>
      <a:accent3>
        <a:srgbClr val="4CDD84"/>
      </a:accent3>
      <a:accent4>
        <a:srgbClr val="287079"/>
      </a:accent4>
      <a:accent5>
        <a:srgbClr val="9E9287"/>
      </a:accent5>
      <a:accent6>
        <a:srgbClr val="187E3E"/>
      </a:accent6>
      <a:hlink>
        <a:srgbClr val="FF462D"/>
      </a:hlink>
      <a:folHlink>
        <a:srgbClr val="4CDD84"/>
      </a:folHlink>
    </a:clrScheme>
    <a:fontScheme name="K">
      <a:majorFont>
        <a:latin typeface="TWK Everett"/>
        <a:ea typeface=""/>
        <a:cs typeface=""/>
      </a:majorFont>
      <a:minorFont>
        <a:latin typeface="TWK Evere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custClrLst>
    <a:custClr name="White">
      <a:srgbClr val="FFFFFF"/>
    </a:custClr>
    <a:custClr name="Cloud">
      <a:srgbClr val="F2F1EE"/>
    </a:custClr>
    <a:custClr name="Spruce">
      <a:srgbClr val="29707A"/>
    </a:custClr>
    <a:custClr name="Deep Forest">
      <a:srgbClr val="042315"/>
    </a:custClr>
    <a:custClr name="Warm Red">
      <a:srgbClr val="FF462D"/>
    </a:custClr>
    <a:custClr name="Skye">
      <a:srgbClr val="E4F4F1"/>
    </a:custClr>
    <a:custClr name="Spring Green">
      <a:srgbClr val="4CDD84"/>
    </a:custClr>
    <a:custClr name="Earth">
      <a:srgbClr val="9E9287"/>
    </a:custClr>
    <a:custClr name="Dark Stone">
      <a:srgbClr val="3D3C3C"/>
    </a:custClr>
    <a:custClr name="Digital Dark Spring Green">
      <a:srgbClr val="187E3F"/>
    </a:custClr>
    <a:custClr name="Digital Dark Earth">
      <a:srgbClr val="565049"/>
    </a:custClr>
  </a:custClrLst>
  <a:extLst>
    <a:ext uri="{05A4C25C-085E-4340-85A3-A5531E510DB2}">
      <thm15:themeFamily xmlns:thm15="http://schemas.microsoft.com/office/thememl/2012/main" name="Kyndryl - PPT Template" id="{BF6335F7-14EB-9445-A6C5-B0818DD5BA16}" vid="{8784864D-677E-6B49-BCA6-5A3354B6A22B}"/>
    </a:ext>
  </a:extLst>
</a:theme>
</file>

<file path=ppt/theme/theme4.xml><?xml version="1.0" encoding="utf-8"?>
<a:theme xmlns:a="http://schemas.openxmlformats.org/drawingml/2006/main" name="2_Kyndryl Template">
  <a:themeElements>
    <a:clrScheme name="Kyndryl 20220421">
      <a:dk1>
        <a:srgbClr val="002313"/>
      </a:dk1>
      <a:lt1>
        <a:srgbClr val="FFFFFF"/>
      </a:lt1>
      <a:dk2>
        <a:srgbClr val="3D3B3B"/>
      </a:dk2>
      <a:lt2>
        <a:srgbClr val="F2F0ED"/>
      </a:lt2>
      <a:accent1>
        <a:srgbClr val="FF462D"/>
      </a:accent1>
      <a:accent2>
        <a:srgbClr val="E4F4F1"/>
      </a:accent2>
      <a:accent3>
        <a:srgbClr val="4CDD84"/>
      </a:accent3>
      <a:accent4>
        <a:srgbClr val="287079"/>
      </a:accent4>
      <a:accent5>
        <a:srgbClr val="9E9287"/>
      </a:accent5>
      <a:accent6>
        <a:srgbClr val="187E3E"/>
      </a:accent6>
      <a:hlink>
        <a:srgbClr val="FF462D"/>
      </a:hlink>
      <a:folHlink>
        <a:srgbClr val="4CDD84"/>
      </a:folHlink>
    </a:clrScheme>
    <a:fontScheme name="K">
      <a:majorFont>
        <a:latin typeface="TWK Everett"/>
        <a:ea typeface=""/>
        <a:cs typeface=""/>
      </a:majorFont>
      <a:minorFont>
        <a:latin typeface="TWK Evere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custClrLst>
    <a:custClr name="White">
      <a:srgbClr val="FFFFFF"/>
    </a:custClr>
    <a:custClr name="Cloud">
      <a:srgbClr val="F2F1EE"/>
    </a:custClr>
    <a:custClr name="Spruce">
      <a:srgbClr val="29707A"/>
    </a:custClr>
    <a:custClr name="Deep Forest">
      <a:srgbClr val="042315"/>
    </a:custClr>
    <a:custClr name="Warm Red">
      <a:srgbClr val="FF462D"/>
    </a:custClr>
    <a:custClr name="Skye">
      <a:srgbClr val="E4F4F1"/>
    </a:custClr>
    <a:custClr name="Spring Green">
      <a:srgbClr val="4CDD84"/>
    </a:custClr>
    <a:custClr name="Earth">
      <a:srgbClr val="9E9287"/>
    </a:custClr>
    <a:custClr name="Dark Stone">
      <a:srgbClr val="3D3C3C"/>
    </a:custClr>
    <a:custClr name="Digital Dark Spring Green">
      <a:srgbClr val="187E3F"/>
    </a:custClr>
    <a:custClr name="Digital Dark Earth">
      <a:srgbClr val="565049"/>
    </a:custClr>
  </a:custClrLst>
  <a:extLst>
    <a:ext uri="{05A4C25C-085E-4340-85A3-A5531E510DB2}">
      <thm15:themeFamily xmlns:thm15="http://schemas.microsoft.com/office/thememl/2012/main" name="Kyndryl_Powerpoint_Template_Everett_20220421a" id="{296015FE-26C9-D445-98F6-EC066EB5F8AA}" vid="{6C84BAB0-F80A-E44C-95A8-27CF5E0C0543}"/>
    </a:ext>
  </a:extLst>
</a:theme>
</file>

<file path=ppt/theme/theme5.xml><?xml version="1.0" encoding="utf-8"?>
<a:theme xmlns:a="http://schemas.openxmlformats.org/drawingml/2006/main" name="Kyndryl Template">
  <a:themeElements>
    <a:clrScheme name="Kyndryl 20220421">
      <a:dk1>
        <a:srgbClr val="002313"/>
      </a:dk1>
      <a:lt1>
        <a:srgbClr val="FFFFFF"/>
      </a:lt1>
      <a:dk2>
        <a:srgbClr val="3D3B3B"/>
      </a:dk2>
      <a:lt2>
        <a:srgbClr val="F2F0ED"/>
      </a:lt2>
      <a:accent1>
        <a:srgbClr val="FF462D"/>
      </a:accent1>
      <a:accent2>
        <a:srgbClr val="E4F4F1"/>
      </a:accent2>
      <a:accent3>
        <a:srgbClr val="4CDD84"/>
      </a:accent3>
      <a:accent4>
        <a:srgbClr val="287079"/>
      </a:accent4>
      <a:accent5>
        <a:srgbClr val="9E9287"/>
      </a:accent5>
      <a:accent6>
        <a:srgbClr val="187E3E"/>
      </a:accent6>
      <a:hlink>
        <a:srgbClr val="FF462D"/>
      </a:hlink>
      <a:folHlink>
        <a:srgbClr val="4CDD8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custClrLst>
    <a:custClr name="White">
      <a:srgbClr val="FFFFFF"/>
    </a:custClr>
    <a:custClr name="Cloud">
      <a:srgbClr val="F2F1EE"/>
    </a:custClr>
    <a:custClr name="Spruce">
      <a:srgbClr val="29707A"/>
    </a:custClr>
    <a:custClr name="Deep Forest">
      <a:srgbClr val="042315"/>
    </a:custClr>
    <a:custClr name="Warm Red">
      <a:srgbClr val="FF462D"/>
    </a:custClr>
    <a:custClr name="Skye">
      <a:srgbClr val="E4F4F1"/>
    </a:custClr>
    <a:custClr name="Spring Green">
      <a:srgbClr val="4CDD84"/>
    </a:custClr>
    <a:custClr name="Earth">
      <a:srgbClr val="9E9287"/>
    </a:custClr>
    <a:custClr name="Dark Stone">
      <a:srgbClr val="3D3C3C"/>
    </a:custClr>
    <a:custClr name="Digital Dark Spring Green">
      <a:srgbClr val="187E3F"/>
    </a:custClr>
    <a:custClr name="Digital Dark Earth">
      <a:srgbClr val="565049"/>
    </a:custClr>
  </a:custClrLst>
  <a:extLst>
    <a:ext uri="{05A4C25C-085E-4340-85A3-A5531E510DB2}">
      <thm15:themeFamily xmlns:thm15="http://schemas.microsoft.com/office/thememl/2012/main" name="Kyndryl_Powerpoint_Template_Arial_20220421a" id="{342ECB6A-EE39-B54D-8046-3015E0C7A898}" vid="{DAC22A0B-CFE1-8047-9256-8E133B0AAD5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8109ef50-1950-4b90-8d35-04598de68862">
      <Terms xmlns="http://schemas.microsoft.com/office/infopath/2007/PartnerControls"/>
    </lcf76f155ced4ddcb4097134ff3c332f>
    <TaxCatchAll xmlns="2f5f9f01-2ac8-4d68-9ee6-b04cb8b7dc3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4ECDE9B9583142A6473A00196C523E" ma:contentTypeVersion="16" ma:contentTypeDescription="Create a new document." ma:contentTypeScope="" ma:versionID="c24d8d1c14a2bc8e414fad85885782b4">
  <xsd:schema xmlns:xsd="http://www.w3.org/2001/XMLSchema" xmlns:xs="http://www.w3.org/2001/XMLSchema" xmlns:p="http://schemas.microsoft.com/office/2006/metadata/properties" xmlns:ns1="http://schemas.microsoft.com/sharepoint/v3" xmlns:ns2="8109ef50-1950-4b90-8d35-04598de68862" xmlns:ns3="2f5f9f01-2ac8-4d68-9ee6-b04cb8b7dc33" targetNamespace="http://schemas.microsoft.com/office/2006/metadata/properties" ma:root="true" ma:fieldsID="a6a8727cefd54777ec8ba2d82885b914" ns1:_="" ns2:_="" ns3:_="">
    <xsd:import namespace="http://schemas.microsoft.com/sharepoint/v3"/>
    <xsd:import namespace="8109ef50-1950-4b90-8d35-04598de68862"/>
    <xsd:import namespace="2f5f9f01-2ac8-4d68-9ee6-b04cb8b7dc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09ef50-1950-4b90-8d35-04598de688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4101172-0cdf-4a4d-852d-90099e45c5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5f9f01-2ac8-4d68-9ee6-b04cb8b7dc3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5d90c06-cc93-4643-97c3-dc463b889422}" ma:internalName="TaxCatchAll" ma:showField="CatchAllData" ma:web="2f5f9f01-2ac8-4d68-9ee6-b04cb8b7dc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59A8D3-9504-4FC7-BC36-7C35393F8A5D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2f5f9f01-2ac8-4d68-9ee6-b04cb8b7dc33"/>
    <ds:schemaRef ds:uri="http://purl.org/dc/elements/1.1/"/>
    <ds:schemaRef ds:uri="http://www.w3.org/XML/1998/namespace"/>
    <ds:schemaRef ds:uri="8109ef50-1950-4b90-8d35-04598de68862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95EFE45-FC50-44AB-AFC4-8915684E68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68C06-2FC4-4580-A137-BC6506F89FA4}">
  <ds:schemaRefs>
    <ds:schemaRef ds:uri="2f5f9f01-2ac8-4d68-9ee6-b04cb8b7dc33"/>
    <ds:schemaRef ds:uri="8109ef50-1950-4b90-8d35-04598de688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260df36-bc43-424c-8f44-c85226657b01}" enabled="0" method="" siteId="{f260df36-bc43-424c-8f44-c85226657b0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2241</Words>
  <Application>Microsoft Office PowerPoint</Application>
  <PresentationFormat>Widescreen</PresentationFormat>
  <Paragraphs>585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Amazon Ember</vt:lpstr>
      <vt:lpstr>Aptos</vt:lpstr>
      <vt:lpstr>Arial</vt:lpstr>
      <vt:lpstr>Calibri</vt:lpstr>
      <vt:lpstr>Corbel</vt:lpstr>
      <vt:lpstr>Courier New</vt:lpstr>
      <vt:lpstr>Helvetica Neue</vt:lpstr>
      <vt:lpstr>System Font Regular</vt:lpstr>
      <vt:lpstr>Tw Cen MT</vt:lpstr>
      <vt:lpstr>TWK Everett</vt:lpstr>
      <vt:lpstr>Wingdings</vt:lpstr>
      <vt:lpstr>Kyndryl</vt:lpstr>
      <vt:lpstr>NewCo Template</vt:lpstr>
      <vt:lpstr>1_Kyndryl Template</vt:lpstr>
      <vt:lpstr>2_Kyndryl Template</vt:lpstr>
      <vt:lpstr>Kyndryl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EcoVision looks like?</vt:lpstr>
      <vt:lpstr>EcoVision - Data Gathering and Carbon Saving Calculation (Sample Flow)</vt:lpstr>
      <vt:lpstr>EcoVision - Data Gathering and Carbon Saving Calculation (Sample Flow)</vt:lpstr>
      <vt:lpstr>PowerPoint Presentation</vt:lpstr>
      <vt:lpstr>PowerPoint Presentation</vt:lpstr>
      <vt:lpstr>PowerPoint Presentation</vt:lpstr>
      <vt:lpstr>Ways EcoVision addresses hackathon’s theme #1 objectives  </vt:lpstr>
      <vt:lpstr>EcoVision can be an integral part of Kyndryl’s ESG Strategy </vt:lpstr>
      <vt:lpstr>PowerPoint Presentation</vt:lpstr>
      <vt:lpstr>PowerPoint Presentation</vt:lpstr>
      <vt:lpstr>EcoVision –Data gathering and Carbon Saving Calculation (Sample Flow)</vt:lpstr>
      <vt:lpstr>PowerPoint Presentation</vt:lpstr>
      <vt:lpstr>Team Members</vt:lpstr>
      <vt:lpstr>PowerPoint Presentation</vt:lpstr>
      <vt:lpstr>Solution Workflow</vt:lpstr>
      <vt:lpstr>EcoVision Value Prop</vt:lpstr>
      <vt:lpstr>EcoVision – Team Synergy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EcoVision</dc:title>
  <dc:creator>VIDYASREE BHARATHWAJ</dc:creator>
  <cp:lastModifiedBy>Kannika Kabilar</cp:lastModifiedBy>
  <cp:revision>4</cp:revision>
  <dcterms:created xsi:type="dcterms:W3CDTF">2024-02-12T07:09:48Z</dcterms:created>
  <dcterms:modified xsi:type="dcterms:W3CDTF">2024-04-12T23:34:03Z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Kyndryl Confidential</vt:lpwstr>
  </property>
  <property fmtid="{D5CDD505-2E9C-101B-9397-08002B2CF9AE}" pid="3" name="ContentTypeId">
    <vt:lpwstr>0x010100674ECDE9B9583142A6473A00196C523E</vt:lpwstr>
  </property>
  <property fmtid="{D5CDD505-2E9C-101B-9397-08002B2CF9AE}" pid="4" name="MediaServiceImageTags">
    <vt:lpwstr/>
  </property>
</Properties>
</file>